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2" r:id="rId2"/>
    <p:sldId id="777" r:id="rId3"/>
    <p:sldId id="778" r:id="rId4"/>
    <p:sldId id="800" r:id="rId5"/>
    <p:sldId id="805" r:id="rId6"/>
    <p:sldId id="783" r:id="rId7"/>
    <p:sldId id="818" r:id="rId8"/>
    <p:sldId id="810" r:id="rId9"/>
    <p:sldId id="815" r:id="rId10"/>
    <p:sldId id="816" r:id="rId11"/>
    <p:sldId id="817" r:id="rId12"/>
    <p:sldId id="820" r:id="rId13"/>
    <p:sldId id="821" r:id="rId14"/>
    <p:sldId id="751" r:id="rId15"/>
  </p:sldIdLst>
  <p:sldSz cx="9144000" cy="6858000" type="screen4x3"/>
  <p:notesSz cx="7315200" cy="96012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" userDrawn="1">
          <p15:clr>
            <a:srgbClr val="A4A3A4"/>
          </p15:clr>
        </p15:guide>
        <p15:guide id="2" orient="horz" pos="3271" userDrawn="1">
          <p15:clr>
            <a:srgbClr val="A4A3A4"/>
          </p15:clr>
        </p15:guide>
        <p15:guide id="3" orient="horz" pos="1911" userDrawn="1">
          <p15:clr>
            <a:srgbClr val="A4A3A4"/>
          </p15:clr>
        </p15:guide>
        <p15:guide id="4" orient="horz" pos="2546" userDrawn="1">
          <p15:clr>
            <a:srgbClr val="A4A3A4"/>
          </p15:clr>
        </p15:guide>
        <p15:guide id="5" orient="horz" pos="2251" userDrawn="1">
          <p15:clr>
            <a:srgbClr val="A4A3A4"/>
          </p15:clr>
        </p15:guide>
        <p15:guide id="7" pos="2863" userDrawn="1">
          <p15:clr>
            <a:srgbClr val="A4A3A4"/>
          </p15:clr>
        </p15:guide>
        <p15:guide id="9" pos="5738" userDrawn="1">
          <p15:clr>
            <a:srgbClr val="A4A3A4"/>
          </p15:clr>
        </p15:guide>
        <p15:guide id="10" pos="431" userDrawn="1">
          <p15:clr>
            <a:srgbClr val="A4A3A4"/>
          </p15:clr>
        </p15:guide>
        <p15:guide id="11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Eliecer Rodriguez Sierra" initials="JERS" lastIdx="3" clrIdx="0">
    <p:extLst>
      <p:ext uri="{19B8F6BF-5375-455C-9EA6-DF929625EA0E}">
        <p15:presenceInfo xmlns:p15="http://schemas.microsoft.com/office/powerpoint/2012/main" userId="S-1-5-21-1757981266-790525478-1417001333-8299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BC0460"/>
    <a:srgbClr val="FDEADA"/>
    <a:srgbClr val="ADB9CA"/>
    <a:srgbClr val="2ABDC4"/>
    <a:srgbClr val="29BDC3"/>
    <a:srgbClr val="3DA9A9"/>
    <a:srgbClr val="FB8943"/>
    <a:srgbClr val="F9E0C5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24" autoAdjust="0"/>
    <p:restoredTop sz="86456" autoAdjust="0"/>
  </p:normalViewPr>
  <p:slideViewPr>
    <p:cSldViewPr snapToGrid="0" showGuides="1">
      <p:cViewPr varScale="1">
        <p:scale>
          <a:sx n="72" d="100"/>
          <a:sy n="72" d="100"/>
        </p:scale>
        <p:origin x="1500" y="66"/>
      </p:cViewPr>
      <p:guideLst>
        <p:guide orient="horz" pos="28"/>
        <p:guide orient="horz" pos="3271"/>
        <p:guide orient="horz" pos="1911"/>
        <p:guide orient="horz" pos="2546"/>
        <p:guide orient="horz" pos="2251"/>
        <p:guide pos="2863"/>
        <p:guide pos="5738"/>
        <p:guide pos="431"/>
        <p:guide orient="horz" pos="2160"/>
      </p:guideLst>
    </p:cSldViewPr>
  </p:slideViewPr>
  <p:outlineViewPr>
    <p:cViewPr>
      <p:scale>
        <a:sx n="33" d="100"/>
        <a:sy n="33" d="100"/>
      </p:scale>
      <p:origin x="0" y="-342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1" d="100"/>
          <a:sy n="51" d="100"/>
        </p:scale>
        <p:origin x="2814" y="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564EA1-E268-4970-BBDC-D22D58573133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FBE3957-BE62-44FB-ADF1-DDC3FB61F709}">
      <dgm:prSet phldrT="[Texto]"/>
      <dgm:spPr/>
      <dgm:t>
        <a:bodyPr/>
        <a:lstStyle/>
        <a:p>
          <a:r>
            <a:rPr lang="es-CO" dirty="0"/>
            <a:t>Tareas y operaciones</a:t>
          </a:r>
          <a:endParaRPr lang="es-ES" dirty="0"/>
        </a:p>
      </dgm:t>
    </dgm:pt>
    <dgm:pt modelId="{8E3FA378-BA2B-461A-9448-38B298D80385}" type="parTrans" cxnId="{E635E9B1-0843-45AB-8220-B3C83DE1352B}">
      <dgm:prSet/>
      <dgm:spPr/>
      <dgm:t>
        <a:bodyPr/>
        <a:lstStyle/>
        <a:p>
          <a:endParaRPr lang="es-ES"/>
        </a:p>
      </dgm:t>
    </dgm:pt>
    <dgm:pt modelId="{73D9659F-1306-4008-89FB-5FE0ABE35E04}" type="sibTrans" cxnId="{E635E9B1-0843-45AB-8220-B3C83DE1352B}">
      <dgm:prSet/>
      <dgm:spPr/>
      <dgm:t>
        <a:bodyPr/>
        <a:lstStyle/>
        <a:p>
          <a:endParaRPr lang="es-ES"/>
        </a:p>
      </dgm:t>
    </dgm:pt>
    <dgm:pt modelId="{62ACA572-EF07-42AC-AC5A-01F4EC215A71}">
      <dgm:prSet phldrT="[Texto]"/>
      <dgm:spPr/>
      <dgm:t>
        <a:bodyPr/>
        <a:lstStyle/>
        <a:p>
          <a:r>
            <a:rPr lang="es-ES" dirty="0"/>
            <a:t>Fritura</a:t>
          </a:r>
        </a:p>
      </dgm:t>
    </dgm:pt>
    <dgm:pt modelId="{B1E01D37-3B96-422F-B2D0-E4D046A0C253}" type="parTrans" cxnId="{20CBDFB9-2D90-4AA4-8F49-AC9D1C188EC1}">
      <dgm:prSet/>
      <dgm:spPr/>
      <dgm:t>
        <a:bodyPr/>
        <a:lstStyle/>
        <a:p>
          <a:endParaRPr lang="es-ES" dirty="0"/>
        </a:p>
      </dgm:t>
    </dgm:pt>
    <dgm:pt modelId="{6ED23D50-58C0-4204-924E-2488A5AB71E6}" type="sibTrans" cxnId="{20CBDFB9-2D90-4AA4-8F49-AC9D1C188EC1}">
      <dgm:prSet/>
      <dgm:spPr/>
      <dgm:t>
        <a:bodyPr/>
        <a:lstStyle/>
        <a:p>
          <a:endParaRPr lang="es-ES"/>
        </a:p>
      </dgm:t>
    </dgm:pt>
    <dgm:pt modelId="{22AF4487-70FE-4FB7-AF66-3DB0B960F558}">
      <dgm:prSet phldrT="[Texto]"/>
      <dgm:spPr/>
      <dgm:t>
        <a:bodyPr/>
        <a:lstStyle/>
        <a:p>
          <a:r>
            <a:rPr lang="es-ES" dirty="0"/>
            <a:t>Llenar carro</a:t>
          </a:r>
        </a:p>
      </dgm:t>
    </dgm:pt>
    <dgm:pt modelId="{F349D9DB-62DD-4043-8C23-0144AAD2F1AD}" type="parTrans" cxnId="{867E0A3A-BC3F-4328-8BB5-A90E0499BACC}">
      <dgm:prSet/>
      <dgm:spPr/>
      <dgm:t>
        <a:bodyPr/>
        <a:lstStyle/>
        <a:p>
          <a:endParaRPr lang="es-ES" dirty="0"/>
        </a:p>
      </dgm:t>
    </dgm:pt>
    <dgm:pt modelId="{06122AD2-0DC9-46FC-A459-F2BE4F9E82A5}" type="sibTrans" cxnId="{867E0A3A-BC3F-4328-8BB5-A90E0499BACC}">
      <dgm:prSet/>
      <dgm:spPr/>
      <dgm:t>
        <a:bodyPr/>
        <a:lstStyle/>
        <a:p>
          <a:endParaRPr lang="es-ES"/>
        </a:p>
      </dgm:t>
    </dgm:pt>
    <dgm:pt modelId="{AF590BEF-E811-4C24-BB37-E141277D6313}">
      <dgm:prSet phldrT="[Texto]"/>
      <dgm:spPr/>
      <dgm:t>
        <a:bodyPr/>
        <a:lstStyle/>
        <a:p>
          <a:r>
            <a:rPr lang="es-CO" dirty="0"/>
            <a:t>Enfriamiento</a:t>
          </a:r>
          <a:endParaRPr lang="es-ES" dirty="0"/>
        </a:p>
      </dgm:t>
    </dgm:pt>
    <dgm:pt modelId="{118EEA76-88FC-4755-8984-D8AF73B46F7E}" type="parTrans" cxnId="{8A3F9915-D58A-4ED1-85DA-37CF80BFA401}">
      <dgm:prSet/>
      <dgm:spPr/>
      <dgm:t>
        <a:bodyPr/>
        <a:lstStyle/>
        <a:p>
          <a:endParaRPr lang="es-ES" dirty="0"/>
        </a:p>
      </dgm:t>
    </dgm:pt>
    <dgm:pt modelId="{78AF20E2-0943-494F-A122-071A4D958C0E}" type="sibTrans" cxnId="{8A3F9915-D58A-4ED1-85DA-37CF80BFA401}">
      <dgm:prSet/>
      <dgm:spPr/>
      <dgm:t>
        <a:bodyPr/>
        <a:lstStyle/>
        <a:p>
          <a:endParaRPr lang="es-ES"/>
        </a:p>
      </dgm:t>
    </dgm:pt>
    <dgm:pt modelId="{BCA9C17D-5C3A-4CA5-BEE7-4DBB35C5BA28}">
      <dgm:prSet phldrT="[Texto]"/>
      <dgm:spPr/>
      <dgm:t>
        <a:bodyPr/>
        <a:lstStyle/>
        <a:p>
          <a:r>
            <a:rPr lang="es-CO" dirty="0"/>
            <a:t>Empaque</a:t>
          </a:r>
          <a:endParaRPr lang="es-ES" dirty="0"/>
        </a:p>
      </dgm:t>
    </dgm:pt>
    <dgm:pt modelId="{ACBEBC63-8579-40BE-803C-748B88699E96}" type="parTrans" cxnId="{2719B092-EE6E-4FBB-BB7B-86493BB720F0}">
      <dgm:prSet/>
      <dgm:spPr/>
      <dgm:t>
        <a:bodyPr/>
        <a:lstStyle/>
        <a:p>
          <a:endParaRPr lang="es-ES" dirty="0"/>
        </a:p>
      </dgm:t>
    </dgm:pt>
    <dgm:pt modelId="{642C3A2D-EBF3-4F97-A115-D50BAA698A47}" type="sibTrans" cxnId="{2719B092-EE6E-4FBB-BB7B-86493BB720F0}">
      <dgm:prSet/>
      <dgm:spPr/>
      <dgm:t>
        <a:bodyPr/>
        <a:lstStyle/>
        <a:p>
          <a:endParaRPr lang="es-ES"/>
        </a:p>
      </dgm:t>
    </dgm:pt>
    <dgm:pt modelId="{2EF0A754-BB04-4454-9803-3085C5EFAF65}">
      <dgm:prSet phldrT="[Texto]"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1. Traer arepa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8AAFA5F9-9DA5-4215-9807-405ED16B98D3}" type="parTrans" cxnId="{6F9612AD-6271-4BC8-846A-381FB34FFE53}">
      <dgm:prSet/>
      <dgm:spPr/>
      <dgm:t>
        <a:bodyPr/>
        <a:lstStyle/>
        <a:p>
          <a:endParaRPr lang="es-ES" dirty="0"/>
        </a:p>
      </dgm:t>
    </dgm:pt>
    <dgm:pt modelId="{C687ADF3-E1D5-4368-A966-3606039FCBED}" type="sibTrans" cxnId="{6F9612AD-6271-4BC8-846A-381FB34FFE53}">
      <dgm:prSet/>
      <dgm:spPr/>
      <dgm:t>
        <a:bodyPr/>
        <a:lstStyle/>
        <a:p>
          <a:endParaRPr lang="es-ES"/>
        </a:p>
      </dgm:t>
    </dgm:pt>
    <dgm:pt modelId="{D73A556E-DB0E-43A0-B85E-621879E7D3CD}">
      <dgm:prSet phldrT="[Texto]"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9.Llenar carro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D15504F8-DAED-4C3A-9DAE-D67F5691AECD}" type="parTrans" cxnId="{0210617E-9347-456E-9F0B-846D5F2DB73B}">
      <dgm:prSet/>
      <dgm:spPr/>
      <dgm:t>
        <a:bodyPr/>
        <a:lstStyle/>
        <a:p>
          <a:endParaRPr lang="es-ES" dirty="0"/>
        </a:p>
      </dgm:t>
    </dgm:pt>
    <dgm:pt modelId="{E903DEAD-D541-4655-8E66-1891330315FA}" type="sibTrans" cxnId="{0210617E-9347-456E-9F0B-846D5F2DB73B}">
      <dgm:prSet/>
      <dgm:spPr/>
      <dgm:t>
        <a:bodyPr/>
        <a:lstStyle/>
        <a:p>
          <a:endParaRPr lang="es-ES"/>
        </a:p>
      </dgm:t>
    </dgm:pt>
    <dgm:pt modelId="{959DA9A7-E7C2-46DE-9572-D0C99780724A}">
      <dgm:prSet phldrT="[Texto]"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10.Alimentar ultra congeladores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C5E55A30-E8EC-4156-8B3B-C839A89310C5}" type="parTrans" cxnId="{6A84CB9D-503C-411A-B9E0-7033674840A5}">
      <dgm:prSet/>
      <dgm:spPr/>
      <dgm:t>
        <a:bodyPr/>
        <a:lstStyle/>
        <a:p>
          <a:endParaRPr lang="es-ES" dirty="0"/>
        </a:p>
      </dgm:t>
    </dgm:pt>
    <dgm:pt modelId="{10E96A20-37E1-4904-898C-CFA4FA5D095C}" type="sibTrans" cxnId="{6A84CB9D-503C-411A-B9E0-7033674840A5}">
      <dgm:prSet/>
      <dgm:spPr/>
      <dgm:t>
        <a:bodyPr/>
        <a:lstStyle/>
        <a:p>
          <a:endParaRPr lang="es-ES"/>
        </a:p>
      </dgm:t>
    </dgm:pt>
    <dgm:pt modelId="{847EEFAD-0914-4A98-BC80-854203438D9C}">
      <dgm:prSet phldrT="[Texto]"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13.Empacar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5708FA56-2C39-4D0C-949B-56E662B7BF39}" type="parTrans" cxnId="{B2376217-E105-415F-8FEB-4635788EC487}">
      <dgm:prSet/>
      <dgm:spPr/>
      <dgm:t>
        <a:bodyPr/>
        <a:lstStyle/>
        <a:p>
          <a:endParaRPr lang="es-ES" dirty="0"/>
        </a:p>
      </dgm:t>
    </dgm:pt>
    <dgm:pt modelId="{35041EDD-4FA5-4B47-BAC2-3BB6FE45F9E5}" type="sibTrans" cxnId="{B2376217-E105-415F-8FEB-4635788EC487}">
      <dgm:prSet/>
      <dgm:spPr/>
      <dgm:t>
        <a:bodyPr/>
        <a:lstStyle/>
        <a:p>
          <a:endParaRPr lang="es-ES"/>
        </a:p>
      </dgm:t>
    </dgm:pt>
    <dgm:pt modelId="{6A6E6235-5D2A-4A86-999E-B1AD2E13D343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2. Alimentar freidora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685D7272-FC50-4B90-973A-0AF61E74FCF1}" type="parTrans" cxnId="{A2BFF80F-4889-4B78-8279-559E8893F616}">
      <dgm:prSet/>
      <dgm:spPr/>
      <dgm:t>
        <a:bodyPr/>
        <a:lstStyle/>
        <a:p>
          <a:endParaRPr lang="es-ES" dirty="0"/>
        </a:p>
      </dgm:t>
    </dgm:pt>
    <dgm:pt modelId="{10AFEAB0-3E51-4440-91A1-664DD7DE7744}" type="sibTrans" cxnId="{A2BFF80F-4889-4B78-8279-559E8893F616}">
      <dgm:prSet/>
      <dgm:spPr/>
      <dgm:t>
        <a:bodyPr/>
        <a:lstStyle/>
        <a:p>
          <a:endParaRPr lang="es-ES"/>
        </a:p>
      </dgm:t>
    </dgm:pt>
    <dgm:pt modelId="{1EA2CE94-18BE-46AB-8491-D9089E429E3A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3. Pre fritura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5E11835B-229B-4DE1-B4E4-07DD3FB6170B}" type="parTrans" cxnId="{B8CA7977-019B-45F1-8DE6-A4912AA0016F}">
      <dgm:prSet/>
      <dgm:spPr/>
      <dgm:t>
        <a:bodyPr/>
        <a:lstStyle/>
        <a:p>
          <a:endParaRPr lang="es-ES" dirty="0"/>
        </a:p>
      </dgm:t>
    </dgm:pt>
    <dgm:pt modelId="{BABFB62D-4C00-4208-911D-AB826CC1A3B2}" type="sibTrans" cxnId="{B8CA7977-019B-45F1-8DE6-A4912AA0016F}">
      <dgm:prSet/>
      <dgm:spPr/>
      <dgm:t>
        <a:bodyPr/>
        <a:lstStyle/>
        <a:p>
          <a:endParaRPr lang="es-ES"/>
        </a:p>
      </dgm:t>
    </dgm:pt>
    <dgm:pt modelId="{421CB641-F305-4708-9204-ECF229919319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4.Escurrir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A0DDB4E1-7741-42E5-A896-4905EF3355BB}" type="parTrans" cxnId="{DC701981-77EE-463A-9F26-22891EF0C328}">
      <dgm:prSet/>
      <dgm:spPr/>
      <dgm:t>
        <a:bodyPr/>
        <a:lstStyle/>
        <a:p>
          <a:endParaRPr lang="es-ES" dirty="0"/>
        </a:p>
      </dgm:t>
    </dgm:pt>
    <dgm:pt modelId="{437A7376-AC9F-4E16-AE9F-C12C4D406C2A}" type="sibTrans" cxnId="{DC701981-77EE-463A-9F26-22891EF0C328}">
      <dgm:prSet/>
      <dgm:spPr/>
      <dgm:t>
        <a:bodyPr/>
        <a:lstStyle/>
        <a:p>
          <a:endParaRPr lang="es-ES"/>
        </a:p>
      </dgm:t>
    </dgm:pt>
    <dgm:pt modelId="{08BB5F84-0F1A-44A9-B6A2-E4C7E9B92614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5. Adicionar huevo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4FA1938D-08A2-45CD-A68C-042938E1E680}" type="parTrans" cxnId="{8A4173CA-22A0-439E-98BF-B995B8F1BA71}">
      <dgm:prSet/>
      <dgm:spPr/>
      <dgm:t>
        <a:bodyPr/>
        <a:lstStyle/>
        <a:p>
          <a:endParaRPr lang="es-ES" dirty="0"/>
        </a:p>
      </dgm:t>
    </dgm:pt>
    <dgm:pt modelId="{AEAE7020-03D4-433A-A4FA-BD901BC09FA2}" type="sibTrans" cxnId="{8A4173CA-22A0-439E-98BF-B995B8F1BA71}">
      <dgm:prSet/>
      <dgm:spPr/>
      <dgm:t>
        <a:bodyPr/>
        <a:lstStyle/>
        <a:p>
          <a:endParaRPr lang="es-ES"/>
        </a:p>
      </dgm:t>
    </dgm:pt>
    <dgm:pt modelId="{FA919631-AD4F-49C5-B557-6B02EFEAF86F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6.Fritura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40D4EBDF-54CD-4A01-A24E-906ABA6D456E}" type="parTrans" cxnId="{6D7FDB4C-33EB-4835-9E54-97307FE11C7C}">
      <dgm:prSet/>
      <dgm:spPr/>
      <dgm:t>
        <a:bodyPr/>
        <a:lstStyle/>
        <a:p>
          <a:endParaRPr lang="es-ES" dirty="0"/>
        </a:p>
      </dgm:t>
    </dgm:pt>
    <dgm:pt modelId="{743AF365-CF3C-40E6-94E3-BCA33B251A80}" type="sibTrans" cxnId="{6D7FDB4C-33EB-4835-9E54-97307FE11C7C}">
      <dgm:prSet/>
      <dgm:spPr/>
      <dgm:t>
        <a:bodyPr/>
        <a:lstStyle/>
        <a:p>
          <a:endParaRPr lang="es-ES"/>
        </a:p>
      </dgm:t>
    </dgm:pt>
    <dgm:pt modelId="{2095BBA4-31D5-4BF1-B93A-0C3AFADFBC1A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7.Escurrir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E2447FCB-4647-4B20-879C-B4FEB898CE1C}" type="parTrans" cxnId="{62B008FA-5931-4CD0-A99B-6C4B6199B041}">
      <dgm:prSet/>
      <dgm:spPr/>
      <dgm:t>
        <a:bodyPr/>
        <a:lstStyle/>
        <a:p>
          <a:endParaRPr lang="es-ES" dirty="0"/>
        </a:p>
      </dgm:t>
    </dgm:pt>
    <dgm:pt modelId="{08A9BDC0-2A75-4C0F-B837-EF74FC64F094}" type="sibTrans" cxnId="{62B008FA-5931-4CD0-A99B-6C4B6199B041}">
      <dgm:prSet/>
      <dgm:spPr/>
      <dgm:t>
        <a:bodyPr/>
        <a:lstStyle/>
        <a:p>
          <a:endParaRPr lang="es-ES"/>
        </a:p>
      </dgm:t>
    </dgm:pt>
    <dgm:pt modelId="{1B310116-3811-4590-A142-4DCAF2103D4F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8.Acomodar en bandeja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21AB22E4-9137-4296-A228-56323D5C29DE}" type="parTrans" cxnId="{0C7B66B1-E378-4208-94BC-F35C01FF5A60}">
      <dgm:prSet/>
      <dgm:spPr/>
      <dgm:t>
        <a:bodyPr/>
        <a:lstStyle/>
        <a:p>
          <a:endParaRPr lang="es-ES" dirty="0"/>
        </a:p>
      </dgm:t>
    </dgm:pt>
    <dgm:pt modelId="{F59C89D4-6225-40C8-8560-41EBAB7E4410}" type="sibTrans" cxnId="{0C7B66B1-E378-4208-94BC-F35C01FF5A60}">
      <dgm:prSet/>
      <dgm:spPr/>
      <dgm:t>
        <a:bodyPr/>
        <a:lstStyle/>
        <a:p>
          <a:endParaRPr lang="es-ES"/>
        </a:p>
      </dgm:t>
    </dgm:pt>
    <dgm:pt modelId="{86279BF6-F9D1-49F3-A215-389985737C92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11.Enfriamiento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F4962BBB-E840-483B-A22F-7BBE8660743E}" type="parTrans" cxnId="{EDD1D143-1780-49B8-95EB-AA472594FF5C}">
      <dgm:prSet/>
      <dgm:spPr/>
      <dgm:t>
        <a:bodyPr/>
        <a:lstStyle/>
        <a:p>
          <a:endParaRPr lang="es-ES" dirty="0"/>
        </a:p>
      </dgm:t>
    </dgm:pt>
    <dgm:pt modelId="{2986C075-C05B-4DC2-A40A-A89EAAD03933}" type="sibTrans" cxnId="{EDD1D143-1780-49B8-95EB-AA472594FF5C}">
      <dgm:prSet/>
      <dgm:spPr/>
      <dgm:t>
        <a:bodyPr/>
        <a:lstStyle/>
        <a:p>
          <a:endParaRPr lang="es-ES"/>
        </a:p>
      </dgm:t>
    </dgm:pt>
    <dgm:pt modelId="{9DECC89C-C4D5-4BB1-8360-D88755EB3C22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12.Retirar del ultra congelador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4A0A7965-C731-421F-A1FE-72B0CE4C7825}" type="parTrans" cxnId="{A22C8C64-AD30-47AD-93F5-A07269E26985}">
      <dgm:prSet/>
      <dgm:spPr/>
      <dgm:t>
        <a:bodyPr/>
        <a:lstStyle/>
        <a:p>
          <a:endParaRPr lang="es-ES" dirty="0"/>
        </a:p>
      </dgm:t>
    </dgm:pt>
    <dgm:pt modelId="{62622323-1C98-493A-B6E9-CBDE375CD169}" type="sibTrans" cxnId="{A22C8C64-AD30-47AD-93F5-A07269E26985}">
      <dgm:prSet/>
      <dgm:spPr/>
      <dgm:t>
        <a:bodyPr/>
        <a:lstStyle/>
        <a:p>
          <a:endParaRPr lang="es-ES"/>
        </a:p>
      </dgm:t>
    </dgm:pt>
    <dgm:pt modelId="{BE9EB3BA-2F05-4573-9A40-19B2CD01BCCF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14.Trasladar a cuarto de PT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41A12046-44AC-43B8-91B7-04A392E3D530}" type="parTrans" cxnId="{D94C0116-673D-4C6C-83F3-27FF37EBAD47}">
      <dgm:prSet/>
      <dgm:spPr/>
      <dgm:t>
        <a:bodyPr/>
        <a:lstStyle/>
        <a:p>
          <a:endParaRPr lang="es-ES" dirty="0"/>
        </a:p>
      </dgm:t>
    </dgm:pt>
    <dgm:pt modelId="{E4287AE5-3659-4959-A3ED-0D858A49A86D}" type="sibTrans" cxnId="{D94C0116-673D-4C6C-83F3-27FF37EBAD47}">
      <dgm:prSet/>
      <dgm:spPr/>
      <dgm:t>
        <a:bodyPr/>
        <a:lstStyle/>
        <a:p>
          <a:endParaRPr lang="es-ES"/>
        </a:p>
      </dgm:t>
    </dgm:pt>
    <dgm:pt modelId="{A72D2AA9-23F1-4D17-B046-D11CF55B7FAB}">
      <dgm:prSet custT="1"/>
      <dgm:spPr>
        <a:solidFill>
          <a:srgbClr val="008080"/>
        </a:solidFill>
      </dgm:spPr>
      <dgm:t>
        <a:bodyPr/>
        <a:lstStyle/>
        <a:p>
          <a:pPr algn="l"/>
          <a:r>
            <a:rPr lang="es-ES" sz="900" b="0" i="0" u="none" dirty="0">
              <a:latin typeface="Arial" pitchFamily="34" charset="0"/>
              <a:cs typeface="Arial" pitchFamily="34" charset="0"/>
            </a:rPr>
            <a:t>15.Almacenar</a:t>
          </a:r>
          <a:endParaRPr lang="es-ES" sz="900" dirty="0">
            <a:latin typeface="Arial" pitchFamily="34" charset="0"/>
            <a:cs typeface="Arial" pitchFamily="34" charset="0"/>
          </a:endParaRPr>
        </a:p>
      </dgm:t>
    </dgm:pt>
    <dgm:pt modelId="{6CA46367-B13F-4312-82B9-F95278CE8992}" type="parTrans" cxnId="{5CF88A5F-ABA8-46F0-AD0A-D73B96FCCCAE}">
      <dgm:prSet/>
      <dgm:spPr/>
      <dgm:t>
        <a:bodyPr/>
        <a:lstStyle/>
        <a:p>
          <a:endParaRPr lang="es-ES" dirty="0"/>
        </a:p>
      </dgm:t>
    </dgm:pt>
    <dgm:pt modelId="{98441657-8B13-492E-893E-F3885907DC85}" type="sibTrans" cxnId="{5CF88A5F-ABA8-46F0-AD0A-D73B96FCCCAE}">
      <dgm:prSet/>
      <dgm:spPr/>
      <dgm:t>
        <a:bodyPr/>
        <a:lstStyle/>
        <a:p>
          <a:endParaRPr lang="es-ES"/>
        </a:p>
      </dgm:t>
    </dgm:pt>
    <dgm:pt modelId="{77B07CB5-D5EC-406B-9B1F-F37320A526CA}" type="pres">
      <dgm:prSet presAssocID="{39564EA1-E268-4970-BBDC-D22D5857313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023DF30-D8DA-4DD3-8834-A81504299130}" type="pres">
      <dgm:prSet presAssocID="{2FBE3957-BE62-44FB-ADF1-DDC3FB61F709}" presName="root1" presStyleCnt="0"/>
      <dgm:spPr/>
    </dgm:pt>
    <dgm:pt modelId="{B4EE435A-F8C3-4650-B85A-29E9A33EBAA5}" type="pres">
      <dgm:prSet presAssocID="{2FBE3957-BE62-44FB-ADF1-DDC3FB61F709}" presName="LevelOneTextNode" presStyleLbl="node0" presStyleIdx="0" presStyleCnt="1" custLinFactX="-3000000" custLinFactNeighborX="-3034470" custLinFactNeighborY="-19322">
        <dgm:presLayoutVars>
          <dgm:chPref val="3"/>
        </dgm:presLayoutVars>
      </dgm:prSet>
      <dgm:spPr/>
    </dgm:pt>
    <dgm:pt modelId="{DE919015-9A93-40C1-A961-65BE743C752E}" type="pres">
      <dgm:prSet presAssocID="{2FBE3957-BE62-44FB-ADF1-DDC3FB61F709}" presName="level2hierChild" presStyleCnt="0"/>
      <dgm:spPr/>
    </dgm:pt>
    <dgm:pt modelId="{B39DF87B-41D0-4615-A56A-FF357F46A03C}" type="pres">
      <dgm:prSet presAssocID="{B1E01D37-3B96-422F-B2D0-E4D046A0C253}" presName="conn2-1" presStyleLbl="parChTrans1D2" presStyleIdx="0" presStyleCnt="4"/>
      <dgm:spPr/>
    </dgm:pt>
    <dgm:pt modelId="{E0E9738B-8298-425A-943D-B03A6E84C703}" type="pres">
      <dgm:prSet presAssocID="{B1E01D37-3B96-422F-B2D0-E4D046A0C253}" presName="connTx" presStyleLbl="parChTrans1D2" presStyleIdx="0" presStyleCnt="4"/>
      <dgm:spPr/>
    </dgm:pt>
    <dgm:pt modelId="{510B11EF-522F-4C57-BF94-CDC4267AF279}" type="pres">
      <dgm:prSet presAssocID="{62ACA572-EF07-42AC-AC5A-01F4EC215A71}" presName="root2" presStyleCnt="0"/>
      <dgm:spPr/>
    </dgm:pt>
    <dgm:pt modelId="{E693139E-A82C-441F-85AD-BF199634B7DA}" type="pres">
      <dgm:prSet presAssocID="{62ACA572-EF07-42AC-AC5A-01F4EC215A71}" presName="LevelTwoTextNode" presStyleLbl="node2" presStyleIdx="0" presStyleCnt="4" custScaleX="198808" custLinFactNeighborX="-81484" custLinFactNeighborY="-7529">
        <dgm:presLayoutVars>
          <dgm:chPref val="3"/>
        </dgm:presLayoutVars>
      </dgm:prSet>
      <dgm:spPr/>
    </dgm:pt>
    <dgm:pt modelId="{9F7A3CA9-1DB9-4F0C-BC75-328C97055560}" type="pres">
      <dgm:prSet presAssocID="{62ACA572-EF07-42AC-AC5A-01F4EC215A71}" presName="level3hierChild" presStyleCnt="0"/>
      <dgm:spPr/>
    </dgm:pt>
    <dgm:pt modelId="{E3D8FA15-29C0-43A4-8B06-F60D9381AA01}" type="pres">
      <dgm:prSet presAssocID="{8AAFA5F9-9DA5-4215-9807-405ED16B98D3}" presName="conn2-1" presStyleLbl="parChTrans1D3" presStyleIdx="0" presStyleCnt="15"/>
      <dgm:spPr/>
    </dgm:pt>
    <dgm:pt modelId="{32736FC0-4961-4C44-939E-9EA88A7FDFD0}" type="pres">
      <dgm:prSet presAssocID="{8AAFA5F9-9DA5-4215-9807-405ED16B98D3}" presName="connTx" presStyleLbl="parChTrans1D3" presStyleIdx="0" presStyleCnt="15"/>
      <dgm:spPr/>
    </dgm:pt>
    <dgm:pt modelId="{FA10B2E4-AAA5-415B-A93E-34983C8289B9}" type="pres">
      <dgm:prSet presAssocID="{2EF0A754-BB04-4454-9803-3085C5EFAF65}" presName="root2" presStyleCnt="0"/>
      <dgm:spPr/>
    </dgm:pt>
    <dgm:pt modelId="{428DF596-06A3-49DE-A5EA-FBFBB4A0D5DD}" type="pres">
      <dgm:prSet presAssocID="{2EF0A754-BB04-4454-9803-3085C5EFAF65}" presName="LevelTwoTextNode" presStyleLbl="node3" presStyleIdx="0" presStyleCnt="15" custScaleX="198808" custScaleY="100422" custLinFactX="100000" custLinFactNeighborX="105432" custLinFactNeighborY="22586">
        <dgm:presLayoutVars>
          <dgm:chPref val="3"/>
        </dgm:presLayoutVars>
      </dgm:prSet>
      <dgm:spPr/>
    </dgm:pt>
    <dgm:pt modelId="{AAB18DA0-2C6A-4DB5-B177-5638E7B41F7E}" type="pres">
      <dgm:prSet presAssocID="{2EF0A754-BB04-4454-9803-3085C5EFAF65}" presName="level3hierChild" presStyleCnt="0"/>
      <dgm:spPr/>
    </dgm:pt>
    <dgm:pt modelId="{E5E7BE02-F83D-40B2-B718-F9DDEC87FCD6}" type="pres">
      <dgm:prSet presAssocID="{685D7272-FC50-4B90-973A-0AF61E74FCF1}" presName="conn2-1" presStyleLbl="parChTrans1D3" presStyleIdx="1" presStyleCnt="15"/>
      <dgm:spPr/>
    </dgm:pt>
    <dgm:pt modelId="{E10EE0E5-C91E-46BE-83AC-04F7FC6255C7}" type="pres">
      <dgm:prSet presAssocID="{685D7272-FC50-4B90-973A-0AF61E74FCF1}" presName="connTx" presStyleLbl="parChTrans1D3" presStyleIdx="1" presStyleCnt="15"/>
      <dgm:spPr/>
    </dgm:pt>
    <dgm:pt modelId="{CE9737D3-58AF-458B-9BAF-7176A949B910}" type="pres">
      <dgm:prSet presAssocID="{6A6E6235-5D2A-4A86-999E-B1AD2E13D343}" presName="root2" presStyleCnt="0"/>
      <dgm:spPr/>
    </dgm:pt>
    <dgm:pt modelId="{62B42626-A339-4F13-985C-FE5A24CEB37F}" type="pres">
      <dgm:prSet presAssocID="{6A6E6235-5D2A-4A86-999E-B1AD2E13D343}" presName="LevelTwoTextNode" presStyleLbl="node3" presStyleIdx="1" presStyleCnt="15" custScaleX="198808" custLinFactX="100000" custLinFactNeighborX="104284" custLinFactNeighborY="18821">
        <dgm:presLayoutVars>
          <dgm:chPref val="3"/>
        </dgm:presLayoutVars>
      </dgm:prSet>
      <dgm:spPr/>
    </dgm:pt>
    <dgm:pt modelId="{C7237877-9FBC-4670-A98B-7FA87AB7D729}" type="pres">
      <dgm:prSet presAssocID="{6A6E6235-5D2A-4A86-999E-B1AD2E13D343}" presName="level3hierChild" presStyleCnt="0"/>
      <dgm:spPr/>
    </dgm:pt>
    <dgm:pt modelId="{2FA65255-2DEC-4E30-B475-9CD050326DE0}" type="pres">
      <dgm:prSet presAssocID="{5E11835B-229B-4DE1-B4E4-07DD3FB6170B}" presName="conn2-1" presStyleLbl="parChTrans1D3" presStyleIdx="2" presStyleCnt="15"/>
      <dgm:spPr/>
    </dgm:pt>
    <dgm:pt modelId="{930F4D30-C77B-46E8-9C52-92581C227D60}" type="pres">
      <dgm:prSet presAssocID="{5E11835B-229B-4DE1-B4E4-07DD3FB6170B}" presName="connTx" presStyleLbl="parChTrans1D3" presStyleIdx="2" presStyleCnt="15"/>
      <dgm:spPr/>
    </dgm:pt>
    <dgm:pt modelId="{A83B4140-12DE-4362-9971-CF0C1346DCBA}" type="pres">
      <dgm:prSet presAssocID="{1EA2CE94-18BE-46AB-8491-D9089E429E3A}" presName="root2" presStyleCnt="0"/>
      <dgm:spPr/>
    </dgm:pt>
    <dgm:pt modelId="{2E7F33AC-C1B2-42D5-8E2C-633842616014}" type="pres">
      <dgm:prSet presAssocID="{1EA2CE94-18BE-46AB-8491-D9089E429E3A}" presName="LevelTwoTextNode" presStyleLbl="node3" presStyleIdx="2" presStyleCnt="15" custScaleX="198808" custLinFactX="100000" custLinFactNeighborX="105432" custLinFactNeighborY="15057">
        <dgm:presLayoutVars>
          <dgm:chPref val="3"/>
        </dgm:presLayoutVars>
      </dgm:prSet>
      <dgm:spPr/>
    </dgm:pt>
    <dgm:pt modelId="{17D99E7A-6957-4FB5-83A1-5B90796CC7B7}" type="pres">
      <dgm:prSet presAssocID="{1EA2CE94-18BE-46AB-8491-D9089E429E3A}" presName="level3hierChild" presStyleCnt="0"/>
      <dgm:spPr/>
    </dgm:pt>
    <dgm:pt modelId="{A07C2ACC-BCA1-4EC0-BDD1-D72C0A80413C}" type="pres">
      <dgm:prSet presAssocID="{A0DDB4E1-7741-42E5-A896-4905EF3355BB}" presName="conn2-1" presStyleLbl="parChTrans1D3" presStyleIdx="3" presStyleCnt="15"/>
      <dgm:spPr/>
    </dgm:pt>
    <dgm:pt modelId="{CD43D248-F9FF-4A8D-8581-275958EA3833}" type="pres">
      <dgm:prSet presAssocID="{A0DDB4E1-7741-42E5-A896-4905EF3355BB}" presName="connTx" presStyleLbl="parChTrans1D3" presStyleIdx="3" presStyleCnt="15"/>
      <dgm:spPr/>
    </dgm:pt>
    <dgm:pt modelId="{CD97B8EE-3788-4401-8987-102992510678}" type="pres">
      <dgm:prSet presAssocID="{421CB641-F305-4708-9204-ECF229919319}" presName="root2" presStyleCnt="0"/>
      <dgm:spPr/>
    </dgm:pt>
    <dgm:pt modelId="{3923F38E-1476-48DF-B8C4-B096E7B86EA3}" type="pres">
      <dgm:prSet presAssocID="{421CB641-F305-4708-9204-ECF229919319}" presName="LevelTwoTextNode" presStyleLbl="node3" presStyleIdx="3" presStyleCnt="15" custScaleX="198808" custLinFactX="100000" custLinFactNeighborX="106579" custLinFactNeighborY="15057">
        <dgm:presLayoutVars>
          <dgm:chPref val="3"/>
        </dgm:presLayoutVars>
      </dgm:prSet>
      <dgm:spPr/>
    </dgm:pt>
    <dgm:pt modelId="{438B3175-28C5-4CD9-B147-D707E5D5F9DC}" type="pres">
      <dgm:prSet presAssocID="{421CB641-F305-4708-9204-ECF229919319}" presName="level3hierChild" presStyleCnt="0"/>
      <dgm:spPr/>
    </dgm:pt>
    <dgm:pt modelId="{7002BE3E-AF04-40B7-9554-CF2ADADE6F60}" type="pres">
      <dgm:prSet presAssocID="{4FA1938D-08A2-45CD-A68C-042938E1E680}" presName="conn2-1" presStyleLbl="parChTrans1D3" presStyleIdx="4" presStyleCnt="15"/>
      <dgm:spPr/>
    </dgm:pt>
    <dgm:pt modelId="{28A7E424-99C6-494D-9F53-903BD7697E72}" type="pres">
      <dgm:prSet presAssocID="{4FA1938D-08A2-45CD-A68C-042938E1E680}" presName="connTx" presStyleLbl="parChTrans1D3" presStyleIdx="4" presStyleCnt="15"/>
      <dgm:spPr/>
    </dgm:pt>
    <dgm:pt modelId="{98B0D877-F679-4226-A585-08AF06DB92C9}" type="pres">
      <dgm:prSet presAssocID="{08BB5F84-0F1A-44A9-B6A2-E4C7E9B92614}" presName="root2" presStyleCnt="0"/>
      <dgm:spPr/>
    </dgm:pt>
    <dgm:pt modelId="{C88A15ED-80FE-45C4-8A31-1E14A4BA115C}" type="pres">
      <dgm:prSet presAssocID="{08BB5F84-0F1A-44A9-B6A2-E4C7E9B92614}" presName="LevelTwoTextNode" presStyleLbl="node3" presStyleIdx="4" presStyleCnt="15" custScaleX="198808" custLinFactX="100000" custLinFactNeighborX="105432" custLinFactNeighborY="11293">
        <dgm:presLayoutVars>
          <dgm:chPref val="3"/>
        </dgm:presLayoutVars>
      </dgm:prSet>
      <dgm:spPr/>
    </dgm:pt>
    <dgm:pt modelId="{44A04EA1-760A-472A-AB7F-F573F27C69D3}" type="pres">
      <dgm:prSet presAssocID="{08BB5F84-0F1A-44A9-B6A2-E4C7E9B92614}" presName="level3hierChild" presStyleCnt="0"/>
      <dgm:spPr/>
    </dgm:pt>
    <dgm:pt modelId="{47CAA335-BC4F-446F-9C76-85F187F2EA44}" type="pres">
      <dgm:prSet presAssocID="{40D4EBDF-54CD-4A01-A24E-906ABA6D456E}" presName="conn2-1" presStyleLbl="parChTrans1D3" presStyleIdx="5" presStyleCnt="15"/>
      <dgm:spPr/>
    </dgm:pt>
    <dgm:pt modelId="{1614BF06-DA2E-44A0-AB97-3A79FF98FC33}" type="pres">
      <dgm:prSet presAssocID="{40D4EBDF-54CD-4A01-A24E-906ABA6D456E}" presName="connTx" presStyleLbl="parChTrans1D3" presStyleIdx="5" presStyleCnt="15"/>
      <dgm:spPr/>
    </dgm:pt>
    <dgm:pt modelId="{6CDCF5C2-CDD7-4E6B-A210-A70A6511680F}" type="pres">
      <dgm:prSet presAssocID="{FA919631-AD4F-49C5-B557-6B02EFEAF86F}" presName="root2" presStyleCnt="0"/>
      <dgm:spPr/>
    </dgm:pt>
    <dgm:pt modelId="{642E79A2-514A-4ED2-A8E6-DDDFE5A8E51B}" type="pres">
      <dgm:prSet presAssocID="{FA919631-AD4F-49C5-B557-6B02EFEAF86F}" presName="LevelTwoTextNode" presStyleLbl="node3" presStyleIdx="5" presStyleCnt="15" custScaleX="198808" custLinFactX="100000" custLinFactNeighborX="106579" custLinFactNeighborY="7529">
        <dgm:presLayoutVars>
          <dgm:chPref val="3"/>
        </dgm:presLayoutVars>
      </dgm:prSet>
      <dgm:spPr/>
    </dgm:pt>
    <dgm:pt modelId="{5713D460-0795-4CAA-A433-C385CD6005AE}" type="pres">
      <dgm:prSet presAssocID="{FA919631-AD4F-49C5-B557-6B02EFEAF86F}" presName="level3hierChild" presStyleCnt="0"/>
      <dgm:spPr/>
    </dgm:pt>
    <dgm:pt modelId="{A5ED01D4-E81F-4163-ACBC-6331DE80AAC2}" type="pres">
      <dgm:prSet presAssocID="{E2447FCB-4647-4B20-879C-B4FEB898CE1C}" presName="conn2-1" presStyleLbl="parChTrans1D3" presStyleIdx="6" presStyleCnt="15"/>
      <dgm:spPr/>
    </dgm:pt>
    <dgm:pt modelId="{122DEB68-EA1D-4463-8AB0-947B4F33B2FB}" type="pres">
      <dgm:prSet presAssocID="{E2447FCB-4647-4B20-879C-B4FEB898CE1C}" presName="connTx" presStyleLbl="parChTrans1D3" presStyleIdx="6" presStyleCnt="15"/>
      <dgm:spPr/>
    </dgm:pt>
    <dgm:pt modelId="{5DA97090-7B1E-405F-9F63-422E209A435F}" type="pres">
      <dgm:prSet presAssocID="{2095BBA4-31D5-4BF1-B93A-0C3AFADFBC1A}" presName="root2" presStyleCnt="0"/>
      <dgm:spPr/>
    </dgm:pt>
    <dgm:pt modelId="{3D3B910B-9827-473B-8DDB-A83D36FEDBF8}" type="pres">
      <dgm:prSet presAssocID="{2095BBA4-31D5-4BF1-B93A-0C3AFADFBC1A}" presName="LevelTwoTextNode" presStyleLbl="node3" presStyleIdx="6" presStyleCnt="15" custScaleX="198808" custLinFactX="100000" custLinFactNeighborX="108875" custLinFactNeighborY="-3764">
        <dgm:presLayoutVars>
          <dgm:chPref val="3"/>
        </dgm:presLayoutVars>
      </dgm:prSet>
      <dgm:spPr/>
    </dgm:pt>
    <dgm:pt modelId="{1206B049-EBC8-4036-8B10-015129535C1B}" type="pres">
      <dgm:prSet presAssocID="{2095BBA4-31D5-4BF1-B93A-0C3AFADFBC1A}" presName="level3hierChild" presStyleCnt="0"/>
      <dgm:spPr/>
    </dgm:pt>
    <dgm:pt modelId="{0EAAED77-6296-4E76-9C00-FA44735A7C0B}" type="pres">
      <dgm:prSet presAssocID="{21AB22E4-9137-4296-A228-56323D5C29DE}" presName="conn2-1" presStyleLbl="parChTrans1D3" presStyleIdx="7" presStyleCnt="15"/>
      <dgm:spPr/>
    </dgm:pt>
    <dgm:pt modelId="{0971BB3E-33E4-4AC1-A821-B3C4657C9534}" type="pres">
      <dgm:prSet presAssocID="{21AB22E4-9137-4296-A228-56323D5C29DE}" presName="connTx" presStyleLbl="parChTrans1D3" presStyleIdx="7" presStyleCnt="15"/>
      <dgm:spPr/>
    </dgm:pt>
    <dgm:pt modelId="{93E048F2-79D1-43A6-8B2C-948A9BC6D431}" type="pres">
      <dgm:prSet presAssocID="{1B310116-3811-4590-A142-4DCAF2103D4F}" presName="root2" presStyleCnt="0"/>
      <dgm:spPr/>
    </dgm:pt>
    <dgm:pt modelId="{62C49AD0-5C6D-4011-B937-7E6A4127C671}" type="pres">
      <dgm:prSet presAssocID="{1B310116-3811-4590-A142-4DCAF2103D4F}" presName="LevelTwoTextNode" presStyleLbl="node3" presStyleIdx="7" presStyleCnt="15" custScaleX="198808" custLinFactX="100000" custLinFactNeighborX="110022" custLinFactNeighborY="-18821">
        <dgm:presLayoutVars>
          <dgm:chPref val="3"/>
        </dgm:presLayoutVars>
      </dgm:prSet>
      <dgm:spPr/>
    </dgm:pt>
    <dgm:pt modelId="{55461156-566F-41DB-9B2A-2133AF66EDA0}" type="pres">
      <dgm:prSet presAssocID="{1B310116-3811-4590-A142-4DCAF2103D4F}" presName="level3hierChild" presStyleCnt="0"/>
      <dgm:spPr/>
    </dgm:pt>
    <dgm:pt modelId="{FB0E38E1-2B50-4372-9A3E-4CB28B6CAC51}" type="pres">
      <dgm:prSet presAssocID="{F349D9DB-62DD-4043-8C23-0144AAD2F1AD}" presName="conn2-1" presStyleLbl="parChTrans1D2" presStyleIdx="1" presStyleCnt="4"/>
      <dgm:spPr/>
    </dgm:pt>
    <dgm:pt modelId="{63D0FC69-C74D-4655-A635-479DA2219940}" type="pres">
      <dgm:prSet presAssocID="{F349D9DB-62DD-4043-8C23-0144AAD2F1AD}" presName="connTx" presStyleLbl="parChTrans1D2" presStyleIdx="1" presStyleCnt="4"/>
      <dgm:spPr/>
    </dgm:pt>
    <dgm:pt modelId="{25538482-FCA7-4E17-BB96-C80BE87BA795}" type="pres">
      <dgm:prSet presAssocID="{22AF4487-70FE-4FB7-AF66-3DB0B960F558}" presName="root2" presStyleCnt="0"/>
      <dgm:spPr/>
    </dgm:pt>
    <dgm:pt modelId="{6B11E551-9BCA-4860-B06F-FEADAAD00745}" type="pres">
      <dgm:prSet presAssocID="{22AF4487-70FE-4FB7-AF66-3DB0B960F558}" presName="LevelTwoTextNode" presStyleLbl="node2" presStyleIdx="1" presStyleCnt="4" custScaleX="198808" custLinFactNeighborX="-73822" custLinFactNeighborY="-69775">
        <dgm:presLayoutVars>
          <dgm:chPref val="3"/>
        </dgm:presLayoutVars>
      </dgm:prSet>
      <dgm:spPr/>
    </dgm:pt>
    <dgm:pt modelId="{4E5E06BC-04E4-4C99-949D-86D7211685E1}" type="pres">
      <dgm:prSet presAssocID="{22AF4487-70FE-4FB7-AF66-3DB0B960F558}" presName="level3hierChild" presStyleCnt="0"/>
      <dgm:spPr/>
    </dgm:pt>
    <dgm:pt modelId="{6F20E101-7813-4ACB-A6F4-8EFEAB41E242}" type="pres">
      <dgm:prSet presAssocID="{D15504F8-DAED-4C3A-9DAE-D67F5691AECD}" presName="conn2-1" presStyleLbl="parChTrans1D3" presStyleIdx="8" presStyleCnt="15"/>
      <dgm:spPr/>
    </dgm:pt>
    <dgm:pt modelId="{F88CBA9A-8041-4C63-ADAA-787EA76BD0D3}" type="pres">
      <dgm:prSet presAssocID="{D15504F8-DAED-4C3A-9DAE-D67F5691AECD}" presName="connTx" presStyleLbl="parChTrans1D3" presStyleIdx="8" presStyleCnt="15"/>
      <dgm:spPr/>
    </dgm:pt>
    <dgm:pt modelId="{068CB00C-4AB5-433D-AF75-86A56633EBEF}" type="pres">
      <dgm:prSet presAssocID="{D73A556E-DB0E-43A0-B85E-621879E7D3CD}" presName="root2" presStyleCnt="0"/>
      <dgm:spPr/>
    </dgm:pt>
    <dgm:pt modelId="{1E114948-878C-4AFA-A4A4-7FAB2090EF98}" type="pres">
      <dgm:prSet presAssocID="{D73A556E-DB0E-43A0-B85E-621879E7D3CD}" presName="LevelTwoTextNode" presStyleLbl="node3" presStyleIdx="8" presStyleCnt="15" custScaleX="198808" custLinFactX="100000" custLinFactNeighborX="112318" custLinFactNeighborY="-26350">
        <dgm:presLayoutVars>
          <dgm:chPref val="3"/>
        </dgm:presLayoutVars>
      </dgm:prSet>
      <dgm:spPr/>
    </dgm:pt>
    <dgm:pt modelId="{3CB44471-BAD8-4A6B-8012-EF2860017E66}" type="pres">
      <dgm:prSet presAssocID="{D73A556E-DB0E-43A0-B85E-621879E7D3CD}" presName="level3hierChild" presStyleCnt="0"/>
      <dgm:spPr/>
    </dgm:pt>
    <dgm:pt modelId="{1F014FA3-6C76-4E82-B2ED-D94A31E65156}" type="pres">
      <dgm:prSet presAssocID="{118EEA76-88FC-4755-8984-D8AF73B46F7E}" presName="conn2-1" presStyleLbl="parChTrans1D2" presStyleIdx="2" presStyleCnt="4"/>
      <dgm:spPr/>
    </dgm:pt>
    <dgm:pt modelId="{652F247B-D8D2-4BDE-B8AF-69E2B207D746}" type="pres">
      <dgm:prSet presAssocID="{118EEA76-88FC-4755-8984-D8AF73B46F7E}" presName="connTx" presStyleLbl="parChTrans1D2" presStyleIdx="2" presStyleCnt="4"/>
      <dgm:spPr/>
    </dgm:pt>
    <dgm:pt modelId="{3B2D8091-0DE6-4FC9-A24F-D24C08B75E4F}" type="pres">
      <dgm:prSet presAssocID="{AF590BEF-E811-4C24-BB37-E141277D6313}" presName="root2" presStyleCnt="0"/>
      <dgm:spPr/>
    </dgm:pt>
    <dgm:pt modelId="{843B7F09-D0E9-4907-9D8A-EBE1AC01E8FB}" type="pres">
      <dgm:prSet presAssocID="{AF590BEF-E811-4C24-BB37-E141277D6313}" presName="LevelTwoTextNode" presStyleLbl="node2" presStyleIdx="2" presStyleCnt="4" custScaleX="198808" custLinFactNeighborX="-79189" custLinFactNeighborY="-11293">
        <dgm:presLayoutVars>
          <dgm:chPref val="3"/>
        </dgm:presLayoutVars>
      </dgm:prSet>
      <dgm:spPr/>
    </dgm:pt>
    <dgm:pt modelId="{8983AA2B-EAA4-424C-BACB-640E2BE2A7D5}" type="pres">
      <dgm:prSet presAssocID="{AF590BEF-E811-4C24-BB37-E141277D6313}" presName="level3hierChild" presStyleCnt="0"/>
      <dgm:spPr/>
    </dgm:pt>
    <dgm:pt modelId="{AC64AEF8-FAB6-4A97-908D-E31485216901}" type="pres">
      <dgm:prSet presAssocID="{C5E55A30-E8EC-4156-8B3B-C839A89310C5}" presName="conn2-1" presStyleLbl="parChTrans1D3" presStyleIdx="9" presStyleCnt="15"/>
      <dgm:spPr/>
    </dgm:pt>
    <dgm:pt modelId="{15ED2406-6526-4094-BE61-1DBC9BF6FB1B}" type="pres">
      <dgm:prSet presAssocID="{C5E55A30-E8EC-4156-8B3B-C839A89310C5}" presName="connTx" presStyleLbl="parChTrans1D3" presStyleIdx="9" presStyleCnt="15"/>
      <dgm:spPr/>
    </dgm:pt>
    <dgm:pt modelId="{C3484F96-57BB-4DE7-9D74-BF1A5D6EC491}" type="pres">
      <dgm:prSet presAssocID="{959DA9A7-E7C2-46DE-9572-D0C99780724A}" presName="root2" presStyleCnt="0"/>
      <dgm:spPr/>
    </dgm:pt>
    <dgm:pt modelId="{67A45E78-15F5-4E2C-9EC0-10FC3354F5A6}" type="pres">
      <dgm:prSet presAssocID="{959DA9A7-E7C2-46DE-9572-D0C99780724A}" presName="LevelTwoTextNode" presStyleLbl="node3" presStyleIdx="9" presStyleCnt="15" custScaleX="198808" custLinFactX="100000" custLinFactNeighborX="110022" custLinFactNeighborY="-22586">
        <dgm:presLayoutVars>
          <dgm:chPref val="3"/>
        </dgm:presLayoutVars>
      </dgm:prSet>
      <dgm:spPr/>
    </dgm:pt>
    <dgm:pt modelId="{9A92AA4A-C814-47B0-9BA0-E80615B406BE}" type="pres">
      <dgm:prSet presAssocID="{959DA9A7-E7C2-46DE-9572-D0C99780724A}" presName="level3hierChild" presStyleCnt="0"/>
      <dgm:spPr/>
    </dgm:pt>
    <dgm:pt modelId="{7783A98E-E016-4FB5-8BAC-5D37E177A588}" type="pres">
      <dgm:prSet presAssocID="{F4962BBB-E840-483B-A22F-7BBE8660743E}" presName="conn2-1" presStyleLbl="parChTrans1D3" presStyleIdx="10" presStyleCnt="15"/>
      <dgm:spPr/>
    </dgm:pt>
    <dgm:pt modelId="{8F6FF3FD-3C23-4904-B2CB-7FEC0A6B8F57}" type="pres">
      <dgm:prSet presAssocID="{F4962BBB-E840-483B-A22F-7BBE8660743E}" presName="connTx" presStyleLbl="parChTrans1D3" presStyleIdx="10" presStyleCnt="15"/>
      <dgm:spPr/>
    </dgm:pt>
    <dgm:pt modelId="{4A2AFA27-1D3E-46CA-932A-38572B1009A7}" type="pres">
      <dgm:prSet presAssocID="{86279BF6-F9D1-49F3-A215-389985737C92}" presName="root2" presStyleCnt="0"/>
      <dgm:spPr/>
    </dgm:pt>
    <dgm:pt modelId="{1F0C453D-89C4-491B-A832-F1786AD18583}" type="pres">
      <dgm:prSet presAssocID="{86279BF6-F9D1-49F3-A215-389985737C92}" presName="LevelTwoTextNode" presStyleLbl="node3" presStyleIdx="10" presStyleCnt="15" custScaleX="198808" custLinFactX="100000" custLinFactNeighborX="112318" custLinFactNeighborY="-26351">
        <dgm:presLayoutVars>
          <dgm:chPref val="3"/>
        </dgm:presLayoutVars>
      </dgm:prSet>
      <dgm:spPr/>
    </dgm:pt>
    <dgm:pt modelId="{E307A7CA-08C9-40B2-83C9-1140B674C586}" type="pres">
      <dgm:prSet presAssocID="{86279BF6-F9D1-49F3-A215-389985737C92}" presName="level3hierChild" presStyleCnt="0"/>
      <dgm:spPr/>
    </dgm:pt>
    <dgm:pt modelId="{0E5287C5-AF26-4986-B213-0D9AA0133DFE}" type="pres">
      <dgm:prSet presAssocID="{4A0A7965-C731-421F-A1FE-72B0CE4C7825}" presName="conn2-1" presStyleLbl="parChTrans1D3" presStyleIdx="11" presStyleCnt="15"/>
      <dgm:spPr/>
    </dgm:pt>
    <dgm:pt modelId="{7C42EA8E-F851-48F0-9B80-3A1AEB817E71}" type="pres">
      <dgm:prSet presAssocID="{4A0A7965-C731-421F-A1FE-72B0CE4C7825}" presName="connTx" presStyleLbl="parChTrans1D3" presStyleIdx="11" presStyleCnt="15"/>
      <dgm:spPr/>
    </dgm:pt>
    <dgm:pt modelId="{311D6ABE-75D6-4B2D-8EEC-7B03C78DE2E4}" type="pres">
      <dgm:prSet presAssocID="{9DECC89C-C4D5-4BB1-8360-D88755EB3C22}" presName="root2" presStyleCnt="0"/>
      <dgm:spPr/>
    </dgm:pt>
    <dgm:pt modelId="{82E1DF0C-D541-43BA-AD46-00025DA2AF29}" type="pres">
      <dgm:prSet presAssocID="{9DECC89C-C4D5-4BB1-8360-D88755EB3C22}" presName="LevelTwoTextNode" presStyleLbl="node3" presStyleIdx="11" presStyleCnt="15" custScaleX="198808" custLinFactX="100000" custLinFactNeighborX="112318" custLinFactNeighborY="-37643">
        <dgm:presLayoutVars>
          <dgm:chPref val="3"/>
        </dgm:presLayoutVars>
      </dgm:prSet>
      <dgm:spPr/>
    </dgm:pt>
    <dgm:pt modelId="{637EA285-F5F1-4374-B951-96F4D6EFB997}" type="pres">
      <dgm:prSet presAssocID="{9DECC89C-C4D5-4BB1-8360-D88755EB3C22}" presName="level3hierChild" presStyleCnt="0"/>
      <dgm:spPr/>
    </dgm:pt>
    <dgm:pt modelId="{69D16BF7-29B1-4C6B-AEE6-0AA7DD94A6D9}" type="pres">
      <dgm:prSet presAssocID="{ACBEBC63-8579-40BE-803C-748B88699E96}" presName="conn2-1" presStyleLbl="parChTrans1D2" presStyleIdx="3" presStyleCnt="4"/>
      <dgm:spPr/>
    </dgm:pt>
    <dgm:pt modelId="{00EC3667-2969-4104-9B78-4292F9DCD8AB}" type="pres">
      <dgm:prSet presAssocID="{ACBEBC63-8579-40BE-803C-748B88699E96}" presName="connTx" presStyleLbl="parChTrans1D2" presStyleIdx="3" presStyleCnt="4"/>
      <dgm:spPr/>
    </dgm:pt>
    <dgm:pt modelId="{A0888947-A799-461C-89A9-892CA10BFFC0}" type="pres">
      <dgm:prSet presAssocID="{BCA9C17D-5C3A-4CA5-BEE7-4DBB35C5BA28}" presName="root2" presStyleCnt="0"/>
      <dgm:spPr/>
    </dgm:pt>
    <dgm:pt modelId="{596F482C-DCFC-4519-91E3-A8F94EF760BC}" type="pres">
      <dgm:prSet presAssocID="{BCA9C17D-5C3A-4CA5-BEE7-4DBB35C5BA28}" presName="LevelTwoTextNode" presStyleLbl="node2" presStyleIdx="3" presStyleCnt="4" custScaleX="198808" custLinFactNeighborX="-79189" custLinFactNeighborY="-3764">
        <dgm:presLayoutVars>
          <dgm:chPref val="3"/>
        </dgm:presLayoutVars>
      </dgm:prSet>
      <dgm:spPr/>
    </dgm:pt>
    <dgm:pt modelId="{E433CFA6-16E2-42F4-82BC-BC01528F3FB5}" type="pres">
      <dgm:prSet presAssocID="{BCA9C17D-5C3A-4CA5-BEE7-4DBB35C5BA28}" presName="level3hierChild" presStyleCnt="0"/>
      <dgm:spPr/>
    </dgm:pt>
    <dgm:pt modelId="{B4F33AEC-4C9F-4373-8C03-D6D95764AB29}" type="pres">
      <dgm:prSet presAssocID="{5708FA56-2C39-4D0C-949B-56E662B7BF39}" presName="conn2-1" presStyleLbl="parChTrans1D3" presStyleIdx="12" presStyleCnt="15"/>
      <dgm:spPr/>
    </dgm:pt>
    <dgm:pt modelId="{75BA9734-46C2-4E87-8CAD-72EC7E9D6EBA}" type="pres">
      <dgm:prSet presAssocID="{5708FA56-2C39-4D0C-949B-56E662B7BF39}" presName="connTx" presStyleLbl="parChTrans1D3" presStyleIdx="12" presStyleCnt="15"/>
      <dgm:spPr/>
    </dgm:pt>
    <dgm:pt modelId="{A8416932-5D6C-4228-98BB-C5DDF56AA6E1}" type="pres">
      <dgm:prSet presAssocID="{847EEFAD-0914-4A98-BC80-854203438D9C}" presName="root2" presStyleCnt="0"/>
      <dgm:spPr/>
    </dgm:pt>
    <dgm:pt modelId="{9D7DB9DB-DAFE-42A2-82B4-B7016C4D38B2}" type="pres">
      <dgm:prSet presAssocID="{847EEFAD-0914-4A98-BC80-854203438D9C}" presName="LevelTwoTextNode" presStyleLbl="node3" presStyleIdx="12" presStyleCnt="15" custScaleX="198808" custLinFactX="100000" custLinFactNeighborX="113465" custLinFactNeighborY="-30115">
        <dgm:presLayoutVars>
          <dgm:chPref val="3"/>
        </dgm:presLayoutVars>
      </dgm:prSet>
      <dgm:spPr/>
    </dgm:pt>
    <dgm:pt modelId="{E3AF4238-CCD9-49CA-88E3-4EBE39045277}" type="pres">
      <dgm:prSet presAssocID="{847EEFAD-0914-4A98-BC80-854203438D9C}" presName="level3hierChild" presStyleCnt="0"/>
      <dgm:spPr/>
    </dgm:pt>
    <dgm:pt modelId="{A934302B-8005-4221-9650-14B0166E0E0F}" type="pres">
      <dgm:prSet presAssocID="{41A12046-44AC-43B8-91B7-04A392E3D530}" presName="conn2-1" presStyleLbl="parChTrans1D3" presStyleIdx="13" presStyleCnt="15"/>
      <dgm:spPr/>
    </dgm:pt>
    <dgm:pt modelId="{DCC432DA-756E-4A00-BA10-6A8F12C6F4BA}" type="pres">
      <dgm:prSet presAssocID="{41A12046-44AC-43B8-91B7-04A392E3D530}" presName="connTx" presStyleLbl="parChTrans1D3" presStyleIdx="13" presStyleCnt="15"/>
      <dgm:spPr/>
    </dgm:pt>
    <dgm:pt modelId="{1460DEDE-5BEA-4770-A450-351DA52877D4}" type="pres">
      <dgm:prSet presAssocID="{BE9EB3BA-2F05-4573-9A40-19B2CD01BCCF}" presName="root2" presStyleCnt="0"/>
      <dgm:spPr/>
    </dgm:pt>
    <dgm:pt modelId="{D7EDAB2A-9E55-4B74-A350-2FD6615B96B3}" type="pres">
      <dgm:prSet presAssocID="{BE9EB3BA-2F05-4573-9A40-19B2CD01BCCF}" presName="LevelTwoTextNode" presStyleLbl="node3" presStyleIdx="13" presStyleCnt="15" custScaleX="198808" custLinFactX="100000" custLinFactNeighborX="114613" custLinFactNeighborY="-30115">
        <dgm:presLayoutVars>
          <dgm:chPref val="3"/>
        </dgm:presLayoutVars>
      </dgm:prSet>
      <dgm:spPr/>
    </dgm:pt>
    <dgm:pt modelId="{12FC6C41-027F-4674-9799-F662DAF23511}" type="pres">
      <dgm:prSet presAssocID="{BE9EB3BA-2F05-4573-9A40-19B2CD01BCCF}" presName="level3hierChild" presStyleCnt="0"/>
      <dgm:spPr/>
    </dgm:pt>
    <dgm:pt modelId="{E50B76C0-87E5-471E-9D6F-0C7D4007B9D7}" type="pres">
      <dgm:prSet presAssocID="{6CA46367-B13F-4312-82B9-F95278CE8992}" presName="conn2-1" presStyleLbl="parChTrans1D3" presStyleIdx="14" presStyleCnt="15"/>
      <dgm:spPr/>
    </dgm:pt>
    <dgm:pt modelId="{EB6D9DC8-A02B-4B53-89FE-8D6A4C9C72AE}" type="pres">
      <dgm:prSet presAssocID="{6CA46367-B13F-4312-82B9-F95278CE8992}" presName="connTx" presStyleLbl="parChTrans1D3" presStyleIdx="14" presStyleCnt="15"/>
      <dgm:spPr/>
    </dgm:pt>
    <dgm:pt modelId="{77424D95-2E27-452F-98F2-C528C65AC7A9}" type="pres">
      <dgm:prSet presAssocID="{A72D2AA9-23F1-4D17-B046-D11CF55B7FAB}" presName="root2" presStyleCnt="0"/>
      <dgm:spPr/>
    </dgm:pt>
    <dgm:pt modelId="{6D1C50BB-804B-465B-8B39-4F382DAC9050}" type="pres">
      <dgm:prSet presAssocID="{A72D2AA9-23F1-4D17-B046-D11CF55B7FAB}" presName="LevelTwoTextNode" presStyleLbl="node3" presStyleIdx="14" presStyleCnt="15" custScaleX="198808" custLinFactX="100000" custLinFactNeighborX="115761" custLinFactNeighborY="-15057">
        <dgm:presLayoutVars>
          <dgm:chPref val="3"/>
        </dgm:presLayoutVars>
      </dgm:prSet>
      <dgm:spPr/>
    </dgm:pt>
    <dgm:pt modelId="{0BE84580-8867-40FF-93AB-4B0B7A5CC502}" type="pres">
      <dgm:prSet presAssocID="{A72D2AA9-23F1-4D17-B046-D11CF55B7FAB}" presName="level3hierChild" presStyleCnt="0"/>
      <dgm:spPr/>
    </dgm:pt>
  </dgm:ptLst>
  <dgm:cxnLst>
    <dgm:cxn modelId="{E8B61500-277B-492E-9475-EC2D968FCBAB}" type="presOf" srcId="{4FA1938D-08A2-45CD-A68C-042938E1E680}" destId="{7002BE3E-AF04-40B7-9554-CF2ADADE6F60}" srcOrd="0" destOrd="0" presId="urn:microsoft.com/office/officeart/2008/layout/HorizontalMultiLevelHierarchy"/>
    <dgm:cxn modelId="{622D6003-FE36-4070-97C3-E90FB0B390AF}" type="presOf" srcId="{AF590BEF-E811-4C24-BB37-E141277D6313}" destId="{843B7F09-D0E9-4907-9D8A-EBE1AC01E8FB}" srcOrd="0" destOrd="0" presId="urn:microsoft.com/office/officeart/2008/layout/HorizontalMultiLevelHierarchy"/>
    <dgm:cxn modelId="{8A1F0704-614C-4C86-B2AD-52DBB6405348}" type="presOf" srcId="{D73A556E-DB0E-43A0-B85E-621879E7D3CD}" destId="{1E114948-878C-4AFA-A4A4-7FAB2090EF98}" srcOrd="0" destOrd="0" presId="urn:microsoft.com/office/officeart/2008/layout/HorizontalMultiLevelHierarchy"/>
    <dgm:cxn modelId="{1550940E-03E9-4B41-8F95-063E09CBF6DC}" type="presOf" srcId="{4A0A7965-C731-421F-A1FE-72B0CE4C7825}" destId="{0E5287C5-AF26-4986-B213-0D9AA0133DFE}" srcOrd="0" destOrd="0" presId="urn:microsoft.com/office/officeart/2008/layout/HorizontalMultiLevelHierarchy"/>
    <dgm:cxn modelId="{A2BFF80F-4889-4B78-8279-559E8893F616}" srcId="{62ACA572-EF07-42AC-AC5A-01F4EC215A71}" destId="{6A6E6235-5D2A-4A86-999E-B1AD2E13D343}" srcOrd="1" destOrd="0" parTransId="{685D7272-FC50-4B90-973A-0AF61E74FCF1}" sibTransId="{10AFEAB0-3E51-4440-91A1-664DD7DE7744}"/>
    <dgm:cxn modelId="{E0C97311-E7D9-40F4-B5A1-FD9C9904F409}" type="presOf" srcId="{D15504F8-DAED-4C3A-9DAE-D67F5691AECD}" destId="{F88CBA9A-8041-4C63-ADAA-787EA76BD0D3}" srcOrd="1" destOrd="0" presId="urn:microsoft.com/office/officeart/2008/layout/HorizontalMultiLevelHierarchy"/>
    <dgm:cxn modelId="{8D8A0213-4992-478D-AB4E-02DC6E3D60C7}" type="presOf" srcId="{118EEA76-88FC-4755-8984-D8AF73B46F7E}" destId="{1F014FA3-6C76-4E82-B2ED-D94A31E65156}" srcOrd="0" destOrd="0" presId="urn:microsoft.com/office/officeart/2008/layout/HorizontalMultiLevelHierarchy"/>
    <dgm:cxn modelId="{8A3F9915-D58A-4ED1-85DA-37CF80BFA401}" srcId="{2FBE3957-BE62-44FB-ADF1-DDC3FB61F709}" destId="{AF590BEF-E811-4C24-BB37-E141277D6313}" srcOrd="2" destOrd="0" parTransId="{118EEA76-88FC-4755-8984-D8AF73B46F7E}" sibTransId="{78AF20E2-0943-494F-A122-071A4D958C0E}"/>
    <dgm:cxn modelId="{D94C0116-673D-4C6C-83F3-27FF37EBAD47}" srcId="{BCA9C17D-5C3A-4CA5-BEE7-4DBB35C5BA28}" destId="{BE9EB3BA-2F05-4573-9A40-19B2CD01BCCF}" srcOrd="1" destOrd="0" parTransId="{41A12046-44AC-43B8-91B7-04A392E3D530}" sibTransId="{E4287AE5-3659-4959-A3ED-0D858A49A86D}"/>
    <dgm:cxn modelId="{B2376217-E105-415F-8FEB-4635788EC487}" srcId="{BCA9C17D-5C3A-4CA5-BEE7-4DBB35C5BA28}" destId="{847EEFAD-0914-4A98-BC80-854203438D9C}" srcOrd="0" destOrd="0" parTransId="{5708FA56-2C39-4D0C-949B-56E662B7BF39}" sibTransId="{35041EDD-4FA5-4B47-BAC2-3BB6FE45F9E5}"/>
    <dgm:cxn modelId="{751B631B-1F7B-4B6D-9A98-91DC9A1C85D1}" type="presOf" srcId="{5708FA56-2C39-4D0C-949B-56E662B7BF39}" destId="{75BA9734-46C2-4E87-8CAD-72EC7E9D6EBA}" srcOrd="1" destOrd="0" presId="urn:microsoft.com/office/officeart/2008/layout/HorizontalMultiLevelHierarchy"/>
    <dgm:cxn modelId="{59BFCF1C-068D-452A-B710-F271151597D8}" type="presOf" srcId="{39564EA1-E268-4970-BBDC-D22D58573133}" destId="{77B07CB5-D5EC-406B-9B1F-F37320A526CA}" srcOrd="0" destOrd="0" presId="urn:microsoft.com/office/officeart/2008/layout/HorizontalMultiLevelHierarchy"/>
    <dgm:cxn modelId="{B1FEF425-5508-4559-8FE7-843EC6707BC5}" type="presOf" srcId="{BCA9C17D-5C3A-4CA5-BEE7-4DBB35C5BA28}" destId="{596F482C-DCFC-4519-91E3-A8F94EF760BC}" srcOrd="0" destOrd="0" presId="urn:microsoft.com/office/officeart/2008/layout/HorizontalMultiLevelHierarchy"/>
    <dgm:cxn modelId="{C82B782C-C970-4752-877D-6A332B27AD6E}" type="presOf" srcId="{1EA2CE94-18BE-46AB-8491-D9089E429E3A}" destId="{2E7F33AC-C1B2-42D5-8E2C-633842616014}" srcOrd="0" destOrd="0" presId="urn:microsoft.com/office/officeart/2008/layout/HorizontalMultiLevelHierarchy"/>
    <dgm:cxn modelId="{1A6A872D-6445-4629-95DF-8F7B828234CF}" type="presOf" srcId="{40D4EBDF-54CD-4A01-A24E-906ABA6D456E}" destId="{47CAA335-BC4F-446F-9C76-85F187F2EA44}" srcOrd="0" destOrd="0" presId="urn:microsoft.com/office/officeart/2008/layout/HorizontalMultiLevelHierarchy"/>
    <dgm:cxn modelId="{4C0D2931-8A19-497E-80EC-3DB983C88078}" type="presOf" srcId="{F349D9DB-62DD-4043-8C23-0144AAD2F1AD}" destId="{63D0FC69-C74D-4655-A635-479DA2219940}" srcOrd="1" destOrd="0" presId="urn:microsoft.com/office/officeart/2008/layout/HorizontalMultiLevelHierarchy"/>
    <dgm:cxn modelId="{82F84633-12B6-4479-8052-AE172E32079C}" type="presOf" srcId="{A0DDB4E1-7741-42E5-A896-4905EF3355BB}" destId="{A07C2ACC-BCA1-4EC0-BDD1-D72C0A80413C}" srcOrd="0" destOrd="0" presId="urn:microsoft.com/office/officeart/2008/layout/HorizontalMultiLevelHierarchy"/>
    <dgm:cxn modelId="{12B43838-C857-4029-B0EB-29DB09F70696}" type="presOf" srcId="{E2447FCB-4647-4B20-879C-B4FEB898CE1C}" destId="{122DEB68-EA1D-4463-8AB0-947B4F33B2FB}" srcOrd="1" destOrd="0" presId="urn:microsoft.com/office/officeart/2008/layout/HorizontalMultiLevelHierarchy"/>
    <dgm:cxn modelId="{867E0A3A-BC3F-4328-8BB5-A90E0499BACC}" srcId="{2FBE3957-BE62-44FB-ADF1-DDC3FB61F709}" destId="{22AF4487-70FE-4FB7-AF66-3DB0B960F558}" srcOrd="1" destOrd="0" parTransId="{F349D9DB-62DD-4043-8C23-0144AAD2F1AD}" sibTransId="{06122AD2-0DC9-46FC-A459-F2BE4F9E82A5}"/>
    <dgm:cxn modelId="{667F875B-2509-4BE6-A9BC-04786542AB4E}" type="presOf" srcId="{4FA1938D-08A2-45CD-A68C-042938E1E680}" destId="{28A7E424-99C6-494D-9F53-903BD7697E72}" srcOrd="1" destOrd="0" presId="urn:microsoft.com/office/officeart/2008/layout/HorizontalMultiLevelHierarchy"/>
    <dgm:cxn modelId="{5CF88A5F-ABA8-46F0-AD0A-D73B96FCCCAE}" srcId="{BCA9C17D-5C3A-4CA5-BEE7-4DBB35C5BA28}" destId="{A72D2AA9-23F1-4D17-B046-D11CF55B7FAB}" srcOrd="2" destOrd="0" parTransId="{6CA46367-B13F-4312-82B9-F95278CE8992}" sibTransId="{98441657-8B13-492E-893E-F3885907DC85}"/>
    <dgm:cxn modelId="{42572563-558E-43AF-858D-BE2F96C9DB4C}" type="presOf" srcId="{F4962BBB-E840-483B-A22F-7BBE8660743E}" destId="{8F6FF3FD-3C23-4904-B2CB-7FEC0A6B8F57}" srcOrd="1" destOrd="0" presId="urn:microsoft.com/office/officeart/2008/layout/HorizontalMultiLevelHierarchy"/>
    <dgm:cxn modelId="{03864C63-1B95-4F4F-980F-F3D80D7BA5FD}" type="presOf" srcId="{62ACA572-EF07-42AC-AC5A-01F4EC215A71}" destId="{E693139E-A82C-441F-85AD-BF199634B7DA}" srcOrd="0" destOrd="0" presId="urn:microsoft.com/office/officeart/2008/layout/HorizontalMultiLevelHierarchy"/>
    <dgm:cxn modelId="{EDD1D143-1780-49B8-95EB-AA472594FF5C}" srcId="{AF590BEF-E811-4C24-BB37-E141277D6313}" destId="{86279BF6-F9D1-49F3-A215-389985737C92}" srcOrd="1" destOrd="0" parTransId="{F4962BBB-E840-483B-A22F-7BBE8660743E}" sibTransId="{2986C075-C05B-4DC2-A40A-A89EAAD03933}"/>
    <dgm:cxn modelId="{C1570064-9C99-47E6-9E85-D076EDCA5F1B}" type="presOf" srcId="{2EF0A754-BB04-4454-9803-3085C5EFAF65}" destId="{428DF596-06A3-49DE-A5EA-FBFBB4A0D5DD}" srcOrd="0" destOrd="0" presId="urn:microsoft.com/office/officeart/2008/layout/HorizontalMultiLevelHierarchy"/>
    <dgm:cxn modelId="{A22C8C64-AD30-47AD-93F5-A07269E26985}" srcId="{AF590BEF-E811-4C24-BB37-E141277D6313}" destId="{9DECC89C-C4D5-4BB1-8360-D88755EB3C22}" srcOrd="2" destOrd="0" parTransId="{4A0A7965-C731-421F-A1FE-72B0CE4C7825}" sibTransId="{62622323-1C98-493A-B6E9-CBDE375CD169}"/>
    <dgm:cxn modelId="{B9A47765-5BA5-4FE7-9AF1-F399C142E5A3}" type="presOf" srcId="{D15504F8-DAED-4C3A-9DAE-D67F5691AECD}" destId="{6F20E101-7813-4ACB-A6F4-8EFEAB41E242}" srcOrd="0" destOrd="0" presId="urn:microsoft.com/office/officeart/2008/layout/HorizontalMultiLevelHierarchy"/>
    <dgm:cxn modelId="{AB069C65-1B48-4478-B381-281ACB0E89A1}" type="presOf" srcId="{FA919631-AD4F-49C5-B557-6B02EFEAF86F}" destId="{642E79A2-514A-4ED2-A8E6-DDDFE5A8E51B}" srcOrd="0" destOrd="0" presId="urn:microsoft.com/office/officeart/2008/layout/HorizontalMultiLevelHierarchy"/>
    <dgm:cxn modelId="{29EE6F6C-3D43-4ADA-986E-17771742EE9B}" type="presOf" srcId="{6CA46367-B13F-4312-82B9-F95278CE8992}" destId="{E50B76C0-87E5-471E-9D6F-0C7D4007B9D7}" srcOrd="0" destOrd="0" presId="urn:microsoft.com/office/officeart/2008/layout/HorizontalMultiLevelHierarchy"/>
    <dgm:cxn modelId="{BFA0D84C-79B2-4A46-AB81-D2B17C442D9A}" type="presOf" srcId="{8AAFA5F9-9DA5-4215-9807-405ED16B98D3}" destId="{32736FC0-4961-4C44-939E-9EA88A7FDFD0}" srcOrd="1" destOrd="0" presId="urn:microsoft.com/office/officeart/2008/layout/HorizontalMultiLevelHierarchy"/>
    <dgm:cxn modelId="{6D7FDB4C-33EB-4835-9E54-97307FE11C7C}" srcId="{62ACA572-EF07-42AC-AC5A-01F4EC215A71}" destId="{FA919631-AD4F-49C5-B557-6B02EFEAF86F}" srcOrd="5" destOrd="0" parTransId="{40D4EBDF-54CD-4A01-A24E-906ABA6D456E}" sibTransId="{743AF365-CF3C-40E6-94E3-BCA33B251A80}"/>
    <dgm:cxn modelId="{42F9234F-6382-4E81-8484-DAE7A7D5F188}" type="presOf" srcId="{BE9EB3BA-2F05-4573-9A40-19B2CD01BCCF}" destId="{D7EDAB2A-9E55-4B74-A350-2FD6615B96B3}" srcOrd="0" destOrd="0" presId="urn:microsoft.com/office/officeart/2008/layout/HorizontalMultiLevelHierarchy"/>
    <dgm:cxn modelId="{F4A0E26F-E098-4E69-BD9B-608635109221}" type="presOf" srcId="{21AB22E4-9137-4296-A228-56323D5C29DE}" destId="{0971BB3E-33E4-4AC1-A821-B3C4657C9534}" srcOrd="1" destOrd="0" presId="urn:microsoft.com/office/officeart/2008/layout/HorizontalMultiLevelHierarchy"/>
    <dgm:cxn modelId="{D007C670-01EB-42CA-8EEA-C0E1B7616612}" type="presOf" srcId="{B1E01D37-3B96-422F-B2D0-E4D046A0C253}" destId="{B39DF87B-41D0-4615-A56A-FF357F46A03C}" srcOrd="0" destOrd="0" presId="urn:microsoft.com/office/officeart/2008/layout/HorizontalMultiLevelHierarchy"/>
    <dgm:cxn modelId="{AD1B1372-9F91-4DC3-A3B4-186DDA6E375E}" type="presOf" srcId="{6A6E6235-5D2A-4A86-999E-B1AD2E13D343}" destId="{62B42626-A339-4F13-985C-FE5A24CEB37F}" srcOrd="0" destOrd="0" presId="urn:microsoft.com/office/officeart/2008/layout/HorizontalMultiLevelHierarchy"/>
    <dgm:cxn modelId="{EF666C72-12DD-4E29-B865-AFC6391AAB56}" type="presOf" srcId="{B1E01D37-3B96-422F-B2D0-E4D046A0C253}" destId="{E0E9738B-8298-425A-943D-B03A6E84C703}" srcOrd="1" destOrd="0" presId="urn:microsoft.com/office/officeart/2008/layout/HorizontalMultiLevelHierarchy"/>
    <dgm:cxn modelId="{C229D853-601E-410C-8F8D-3F57F91B417C}" type="presOf" srcId="{5E11835B-229B-4DE1-B4E4-07DD3FB6170B}" destId="{930F4D30-C77B-46E8-9C52-92581C227D60}" srcOrd="1" destOrd="0" presId="urn:microsoft.com/office/officeart/2008/layout/HorizontalMultiLevelHierarchy"/>
    <dgm:cxn modelId="{D1058455-67E6-4071-9542-160946BE9CBE}" type="presOf" srcId="{C5E55A30-E8EC-4156-8B3B-C839A89310C5}" destId="{15ED2406-6526-4094-BE61-1DBC9BF6FB1B}" srcOrd="1" destOrd="0" presId="urn:microsoft.com/office/officeart/2008/layout/HorizontalMultiLevelHierarchy"/>
    <dgm:cxn modelId="{B214F855-E7F1-4BA9-BF92-40E5515DFE91}" type="presOf" srcId="{22AF4487-70FE-4FB7-AF66-3DB0B960F558}" destId="{6B11E551-9BCA-4860-B06F-FEADAAD00745}" srcOrd="0" destOrd="0" presId="urn:microsoft.com/office/officeart/2008/layout/HorizontalMultiLevelHierarchy"/>
    <dgm:cxn modelId="{B8CA7977-019B-45F1-8DE6-A4912AA0016F}" srcId="{62ACA572-EF07-42AC-AC5A-01F4EC215A71}" destId="{1EA2CE94-18BE-46AB-8491-D9089E429E3A}" srcOrd="2" destOrd="0" parTransId="{5E11835B-229B-4DE1-B4E4-07DD3FB6170B}" sibTransId="{BABFB62D-4C00-4208-911D-AB826CC1A3B2}"/>
    <dgm:cxn modelId="{A406BF77-A99D-4239-BD79-AB01577AFB5F}" type="presOf" srcId="{2095BBA4-31D5-4BF1-B93A-0C3AFADFBC1A}" destId="{3D3B910B-9827-473B-8DDB-A83D36FEDBF8}" srcOrd="0" destOrd="0" presId="urn:microsoft.com/office/officeart/2008/layout/HorizontalMultiLevelHierarchy"/>
    <dgm:cxn modelId="{D49B9D79-589B-4D5E-8527-6D57BAA8F829}" type="presOf" srcId="{ACBEBC63-8579-40BE-803C-748B88699E96}" destId="{00EC3667-2969-4104-9B78-4292F9DCD8AB}" srcOrd="1" destOrd="0" presId="urn:microsoft.com/office/officeart/2008/layout/HorizontalMultiLevelHierarchy"/>
    <dgm:cxn modelId="{0210617E-9347-456E-9F0B-846D5F2DB73B}" srcId="{22AF4487-70FE-4FB7-AF66-3DB0B960F558}" destId="{D73A556E-DB0E-43A0-B85E-621879E7D3CD}" srcOrd="0" destOrd="0" parTransId="{D15504F8-DAED-4C3A-9DAE-D67F5691AECD}" sibTransId="{E903DEAD-D541-4655-8E66-1891330315FA}"/>
    <dgm:cxn modelId="{DC701981-77EE-463A-9F26-22891EF0C328}" srcId="{62ACA572-EF07-42AC-AC5A-01F4EC215A71}" destId="{421CB641-F305-4708-9204-ECF229919319}" srcOrd="3" destOrd="0" parTransId="{A0DDB4E1-7741-42E5-A896-4905EF3355BB}" sibTransId="{437A7376-AC9F-4E16-AE9F-C12C4D406C2A}"/>
    <dgm:cxn modelId="{C5A4B286-8A05-4B24-8CAA-AFF53C9FA92E}" type="presOf" srcId="{A72D2AA9-23F1-4D17-B046-D11CF55B7FAB}" destId="{6D1C50BB-804B-465B-8B39-4F382DAC9050}" srcOrd="0" destOrd="0" presId="urn:microsoft.com/office/officeart/2008/layout/HorizontalMultiLevelHierarchy"/>
    <dgm:cxn modelId="{DAE1708F-0CDB-48F4-A25E-00B1D5145ED2}" type="presOf" srcId="{08BB5F84-0F1A-44A9-B6A2-E4C7E9B92614}" destId="{C88A15ED-80FE-45C4-8A31-1E14A4BA115C}" srcOrd="0" destOrd="0" presId="urn:microsoft.com/office/officeart/2008/layout/HorizontalMultiLevelHierarchy"/>
    <dgm:cxn modelId="{AA3B1E92-CAED-44E3-AFCA-67100977C5F3}" type="presOf" srcId="{421CB641-F305-4708-9204-ECF229919319}" destId="{3923F38E-1476-48DF-B8C4-B096E7B86EA3}" srcOrd="0" destOrd="0" presId="urn:microsoft.com/office/officeart/2008/layout/HorizontalMultiLevelHierarchy"/>
    <dgm:cxn modelId="{2719B092-EE6E-4FBB-BB7B-86493BB720F0}" srcId="{2FBE3957-BE62-44FB-ADF1-DDC3FB61F709}" destId="{BCA9C17D-5C3A-4CA5-BEE7-4DBB35C5BA28}" srcOrd="3" destOrd="0" parTransId="{ACBEBC63-8579-40BE-803C-748B88699E96}" sibTransId="{642C3A2D-EBF3-4F97-A115-D50BAA698A47}"/>
    <dgm:cxn modelId="{F463EE93-15B8-4F18-9ECB-6708EA10A4CD}" type="presOf" srcId="{41A12046-44AC-43B8-91B7-04A392E3D530}" destId="{DCC432DA-756E-4A00-BA10-6A8F12C6F4BA}" srcOrd="1" destOrd="0" presId="urn:microsoft.com/office/officeart/2008/layout/HorizontalMultiLevelHierarchy"/>
    <dgm:cxn modelId="{2A566999-AABF-48C2-870E-24355DBA01C0}" type="presOf" srcId="{21AB22E4-9137-4296-A228-56323D5C29DE}" destId="{0EAAED77-6296-4E76-9C00-FA44735A7C0B}" srcOrd="0" destOrd="0" presId="urn:microsoft.com/office/officeart/2008/layout/HorizontalMultiLevelHierarchy"/>
    <dgm:cxn modelId="{6A84CB9D-503C-411A-B9E0-7033674840A5}" srcId="{AF590BEF-E811-4C24-BB37-E141277D6313}" destId="{959DA9A7-E7C2-46DE-9572-D0C99780724A}" srcOrd="0" destOrd="0" parTransId="{C5E55A30-E8EC-4156-8B3B-C839A89310C5}" sibTransId="{10E96A20-37E1-4904-898C-CFA4FA5D095C}"/>
    <dgm:cxn modelId="{48150CA0-53D1-4747-B83E-4A0677D16D8C}" type="presOf" srcId="{41A12046-44AC-43B8-91B7-04A392E3D530}" destId="{A934302B-8005-4221-9650-14B0166E0E0F}" srcOrd="0" destOrd="0" presId="urn:microsoft.com/office/officeart/2008/layout/HorizontalMultiLevelHierarchy"/>
    <dgm:cxn modelId="{8B57B4A3-18AB-4402-B41C-CEEA0AA32203}" type="presOf" srcId="{E2447FCB-4647-4B20-879C-B4FEB898CE1C}" destId="{A5ED01D4-E81F-4163-ACBC-6331DE80AAC2}" srcOrd="0" destOrd="0" presId="urn:microsoft.com/office/officeart/2008/layout/HorizontalMultiLevelHierarchy"/>
    <dgm:cxn modelId="{1764F2A3-4CFC-4244-9FF1-4374473827CD}" type="presOf" srcId="{6CA46367-B13F-4312-82B9-F95278CE8992}" destId="{EB6D9DC8-A02B-4B53-89FE-8D6A4C9C72AE}" srcOrd="1" destOrd="0" presId="urn:microsoft.com/office/officeart/2008/layout/HorizontalMultiLevelHierarchy"/>
    <dgm:cxn modelId="{F87156A5-C508-4228-9F14-97C930A21843}" type="presOf" srcId="{118EEA76-88FC-4755-8984-D8AF73B46F7E}" destId="{652F247B-D8D2-4BDE-B8AF-69E2B207D746}" srcOrd="1" destOrd="0" presId="urn:microsoft.com/office/officeart/2008/layout/HorizontalMultiLevelHierarchy"/>
    <dgm:cxn modelId="{A89434AA-844C-4301-BA3F-7BBAB8A6E39A}" type="presOf" srcId="{685D7272-FC50-4B90-973A-0AF61E74FCF1}" destId="{E10EE0E5-C91E-46BE-83AC-04F7FC6255C7}" srcOrd="1" destOrd="0" presId="urn:microsoft.com/office/officeart/2008/layout/HorizontalMultiLevelHierarchy"/>
    <dgm:cxn modelId="{6F9612AD-6271-4BC8-846A-381FB34FFE53}" srcId="{62ACA572-EF07-42AC-AC5A-01F4EC215A71}" destId="{2EF0A754-BB04-4454-9803-3085C5EFAF65}" srcOrd="0" destOrd="0" parTransId="{8AAFA5F9-9DA5-4215-9807-405ED16B98D3}" sibTransId="{C687ADF3-E1D5-4368-A966-3606039FCBED}"/>
    <dgm:cxn modelId="{0C7B66B1-E378-4208-94BC-F35C01FF5A60}" srcId="{62ACA572-EF07-42AC-AC5A-01F4EC215A71}" destId="{1B310116-3811-4590-A142-4DCAF2103D4F}" srcOrd="7" destOrd="0" parTransId="{21AB22E4-9137-4296-A228-56323D5C29DE}" sibTransId="{F59C89D4-6225-40C8-8560-41EBAB7E4410}"/>
    <dgm:cxn modelId="{E635E9B1-0843-45AB-8220-B3C83DE1352B}" srcId="{39564EA1-E268-4970-BBDC-D22D58573133}" destId="{2FBE3957-BE62-44FB-ADF1-DDC3FB61F709}" srcOrd="0" destOrd="0" parTransId="{8E3FA378-BA2B-461A-9448-38B298D80385}" sibTransId="{73D9659F-1306-4008-89FB-5FE0ABE35E04}"/>
    <dgm:cxn modelId="{0C3F6AB4-BBD5-4D6D-B69B-93F953CCAE02}" type="presOf" srcId="{8AAFA5F9-9DA5-4215-9807-405ED16B98D3}" destId="{E3D8FA15-29C0-43A4-8B06-F60D9381AA01}" srcOrd="0" destOrd="0" presId="urn:microsoft.com/office/officeart/2008/layout/HorizontalMultiLevelHierarchy"/>
    <dgm:cxn modelId="{0545C0B4-83A7-431E-B0EE-161888E0F24B}" type="presOf" srcId="{847EEFAD-0914-4A98-BC80-854203438D9C}" destId="{9D7DB9DB-DAFE-42A2-82B4-B7016C4D38B2}" srcOrd="0" destOrd="0" presId="urn:microsoft.com/office/officeart/2008/layout/HorizontalMultiLevelHierarchy"/>
    <dgm:cxn modelId="{20CBDFB9-2D90-4AA4-8F49-AC9D1C188EC1}" srcId="{2FBE3957-BE62-44FB-ADF1-DDC3FB61F709}" destId="{62ACA572-EF07-42AC-AC5A-01F4EC215A71}" srcOrd="0" destOrd="0" parTransId="{B1E01D37-3B96-422F-B2D0-E4D046A0C253}" sibTransId="{6ED23D50-58C0-4204-924E-2488A5AB71E6}"/>
    <dgm:cxn modelId="{9BAC4BBD-3320-48EA-9E0C-F52FE32AFAA9}" type="presOf" srcId="{9DECC89C-C4D5-4BB1-8360-D88755EB3C22}" destId="{82E1DF0C-D541-43BA-AD46-00025DA2AF29}" srcOrd="0" destOrd="0" presId="urn:microsoft.com/office/officeart/2008/layout/HorizontalMultiLevelHierarchy"/>
    <dgm:cxn modelId="{93C230C3-90E5-4206-A775-337CDBA08182}" type="presOf" srcId="{F4962BBB-E840-483B-A22F-7BBE8660743E}" destId="{7783A98E-E016-4FB5-8BAC-5D37E177A588}" srcOrd="0" destOrd="0" presId="urn:microsoft.com/office/officeart/2008/layout/HorizontalMultiLevelHierarchy"/>
    <dgm:cxn modelId="{8A4173CA-22A0-439E-98BF-B995B8F1BA71}" srcId="{62ACA572-EF07-42AC-AC5A-01F4EC215A71}" destId="{08BB5F84-0F1A-44A9-B6A2-E4C7E9B92614}" srcOrd="4" destOrd="0" parTransId="{4FA1938D-08A2-45CD-A68C-042938E1E680}" sibTransId="{AEAE7020-03D4-433A-A4FA-BD901BC09FA2}"/>
    <dgm:cxn modelId="{322C86CA-6075-4E6F-BCCC-F9C6C4200792}" type="presOf" srcId="{2FBE3957-BE62-44FB-ADF1-DDC3FB61F709}" destId="{B4EE435A-F8C3-4650-B85A-29E9A33EBAA5}" srcOrd="0" destOrd="0" presId="urn:microsoft.com/office/officeart/2008/layout/HorizontalMultiLevelHierarchy"/>
    <dgm:cxn modelId="{B57657D0-1174-4117-B303-4A10E71C3DC1}" type="presOf" srcId="{1B310116-3811-4590-A142-4DCAF2103D4F}" destId="{62C49AD0-5C6D-4011-B937-7E6A4127C671}" srcOrd="0" destOrd="0" presId="urn:microsoft.com/office/officeart/2008/layout/HorizontalMultiLevelHierarchy"/>
    <dgm:cxn modelId="{0C8D1AD1-E6C0-414F-B6ED-79CADEBB7AD6}" type="presOf" srcId="{A0DDB4E1-7741-42E5-A896-4905EF3355BB}" destId="{CD43D248-F9FF-4A8D-8581-275958EA3833}" srcOrd="1" destOrd="0" presId="urn:microsoft.com/office/officeart/2008/layout/HorizontalMultiLevelHierarchy"/>
    <dgm:cxn modelId="{257AE3D4-4434-4C3F-B3D8-FA6630BF8191}" type="presOf" srcId="{5E11835B-229B-4DE1-B4E4-07DD3FB6170B}" destId="{2FA65255-2DEC-4E30-B475-9CD050326DE0}" srcOrd="0" destOrd="0" presId="urn:microsoft.com/office/officeart/2008/layout/HorizontalMultiLevelHierarchy"/>
    <dgm:cxn modelId="{466773D8-6A23-4FBA-A47B-403F10CF5B78}" type="presOf" srcId="{C5E55A30-E8EC-4156-8B3B-C839A89310C5}" destId="{AC64AEF8-FAB6-4A97-908D-E31485216901}" srcOrd="0" destOrd="0" presId="urn:microsoft.com/office/officeart/2008/layout/HorizontalMultiLevelHierarchy"/>
    <dgm:cxn modelId="{EE9028DF-B9E0-4457-BD69-E1478B2FC953}" type="presOf" srcId="{5708FA56-2C39-4D0C-949B-56E662B7BF39}" destId="{B4F33AEC-4C9F-4373-8C03-D6D95764AB29}" srcOrd="0" destOrd="0" presId="urn:microsoft.com/office/officeart/2008/layout/HorizontalMultiLevelHierarchy"/>
    <dgm:cxn modelId="{13B64AE6-7523-4239-8BFF-67A9B78B3A08}" type="presOf" srcId="{4A0A7965-C731-421F-A1FE-72B0CE4C7825}" destId="{7C42EA8E-F851-48F0-9B80-3A1AEB817E71}" srcOrd="1" destOrd="0" presId="urn:microsoft.com/office/officeart/2008/layout/HorizontalMultiLevelHierarchy"/>
    <dgm:cxn modelId="{C6EA08E7-D399-4011-9EF5-22F77A9A8EF3}" type="presOf" srcId="{F349D9DB-62DD-4043-8C23-0144AAD2F1AD}" destId="{FB0E38E1-2B50-4372-9A3E-4CB28B6CAC51}" srcOrd="0" destOrd="0" presId="urn:microsoft.com/office/officeart/2008/layout/HorizontalMultiLevelHierarchy"/>
    <dgm:cxn modelId="{CA996CE7-0907-4381-9F17-0C22A21DCE62}" type="presOf" srcId="{959DA9A7-E7C2-46DE-9572-D0C99780724A}" destId="{67A45E78-15F5-4E2C-9EC0-10FC3354F5A6}" srcOrd="0" destOrd="0" presId="urn:microsoft.com/office/officeart/2008/layout/HorizontalMultiLevelHierarchy"/>
    <dgm:cxn modelId="{60BFC3E7-B388-4444-B2AD-B2F6C6449031}" type="presOf" srcId="{ACBEBC63-8579-40BE-803C-748B88699E96}" destId="{69D16BF7-29B1-4C6B-AEE6-0AA7DD94A6D9}" srcOrd="0" destOrd="0" presId="urn:microsoft.com/office/officeart/2008/layout/HorizontalMultiLevelHierarchy"/>
    <dgm:cxn modelId="{599E0DEC-7086-4694-A2B7-048B2AD0BA41}" type="presOf" srcId="{40D4EBDF-54CD-4A01-A24E-906ABA6D456E}" destId="{1614BF06-DA2E-44A0-AB97-3A79FF98FC33}" srcOrd="1" destOrd="0" presId="urn:microsoft.com/office/officeart/2008/layout/HorizontalMultiLevelHierarchy"/>
    <dgm:cxn modelId="{071223F1-0FCE-4538-A78F-202D51AAD8E7}" type="presOf" srcId="{86279BF6-F9D1-49F3-A215-389985737C92}" destId="{1F0C453D-89C4-491B-A832-F1786AD18583}" srcOrd="0" destOrd="0" presId="urn:microsoft.com/office/officeart/2008/layout/HorizontalMultiLevelHierarchy"/>
    <dgm:cxn modelId="{62B008FA-5931-4CD0-A99B-6C4B6199B041}" srcId="{62ACA572-EF07-42AC-AC5A-01F4EC215A71}" destId="{2095BBA4-31D5-4BF1-B93A-0C3AFADFBC1A}" srcOrd="6" destOrd="0" parTransId="{E2447FCB-4647-4B20-879C-B4FEB898CE1C}" sibTransId="{08A9BDC0-2A75-4C0F-B837-EF74FC64F094}"/>
    <dgm:cxn modelId="{131F9DFC-7ED2-4900-9251-7B7F6CAE6880}" type="presOf" srcId="{685D7272-FC50-4B90-973A-0AF61E74FCF1}" destId="{E5E7BE02-F83D-40B2-B718-F9DDEC87FCD6}" srcOrd="0" destOrd="0" presId="urn:microsoft.com/office/officeart/2008/layout/HorizontalMultiLevelHierarchy"/>
    <dgm:cxn modelId="{CB22BC0F-13D4-4DF8-B0BA-7EDD17D5F101}" type="presParOf" srcId="{77B07CB5-D5EC-406B-9B1F-F37320A526CA}" destId="{B023DF30-D8DA-4DD3-8834-A81504299130}" srcOrd="0" destOrd="0" presId="urn:microsoft.com/office/officeart/2008/layout/HorizontalMultiLevelHierarchy"/>
    <dgm:cxn modelId="{410891BD-224B-430D-8940-A63DABF69F0D}" type="presParOf" srcId="{B023DF30-D8DA-4DD3-8834-A81504299130}" destId="{B4EE435A-F8C3-4650-B85A-29E9A33EBAA5}" srcOrd="0" destOrd="0" presId="urn:microsoft.com/office/officeart/2008/layout/HorizontalMultiLevelHierarchy"/>
    <dgm:cxn modelId="{74FEBD6D-9BFC-42E8-92D4-0C1B7F442FA9}" type="presParOf" srcId="{B023DF30-D8DA-4DD3-8834-A81504299130}" destId="{DE919015-9A93-40C1-A961-65BE743C752E}" srcOrd="1" destOrd="0" presId="urn:microsoft.com/office/officeart/2008/layout/HorizontalMultiLevelHierarchy"/>
    <dgm:cxn modelId="{4A740623-D30D-4FC4-B36C-090F192330DB}" type="presParOf" srcId="{DE919015-9A93-40C1-A961-65BE743C752E}" destId="{B39DF87B-41D0-4615-A56A-FF357F46A03C}" srcOrd="0" destOrd="0" presId="urn:microsoft.com/office/officeart/2008/layout/HorizontalMultiLevelHierarchy"/>
    <dgm:cxn modelId="{9A2C32E3-603B-4CB6-B83D-52C661E6C2CA}" type="presParOf" srcId="{B39DF87B-41D0-4615-A56A-FF357F46A03C}" destId="{E0E9738B-8298-425A-943D-B03A6E84C703}" srcOrd="0" destOrd="0" presId="urn:microsoft.com/office/officeart/2008/layout/HorizontalMultiLevelHierarchy"/>
    <dgm:cxn modelId="{DAE01077-0A74-4FD5-9880-0B3BD815394B}" type="presParOf" srcId="{DE919015-9A93-40C1-A961-65BE743C752E}" destId="{510B11EF-522F-4C57-BF94-CDC4267AF279}" srcOrd="1" destOrd="0" presId="urn:microsoft.com/office/officeart/2008/layout/HorizontalMultiLevelHierarchy"/>
    <dgm:cxn modelId="{315931AA-047B-413B-A8E1-0AFB87E301EF}" type="presParOf" srcId="{510B11EF-522F-4C57-BF94-CDC4267AF279}" destId="{E693139E-A82C-441F-85AD-BF199634B7DA}" srcOrd="0" destOrd="0" presId="urn:microsoft.com/office/officeart/2008/layout/HorizontalMultiLevelHierarchy"/>
    <dgm:cxn modelId="{94AE8DC8-1E9D-4211-BBF4-C1D9E75E01D1}" type="presParOf" srcId="{510B11EF-522F-4C57-BF94-CDC4267AF279}" destId="{9F7A3CA9-1DB9-4F0C-BC75-328C97055560}" srcOrd="1" destOrd="0" presId="urn:microsoft.com/office/officeart/2008/layout/HorizontalMultiLevelHierarchy"/>
    <dgm:cxn modelId="{B26132D6-76C5-4086-A9FC-D5E09209ED4C}" type="presParOf" srcId="{9F7A3CA9-1DB9-4F0C-BC75-328C97055560}" destId="{E3D8FA15-29C0-43A4-8B06-F60D9381AA01}" srcOrd="0" destOrd="0" presId="urn:microsoft.com/office/officeart/2008/layout/HorizontalMultiLevelHierarchy"/>
    <dgm:cxn modelId="{290D8F3B-9A49-45AD-9022-B8C39242AFEF}" type="presParOf" srcId="{E3D8FA15-29C0-43A4-8B06-F60D9381AA01}" destId="{32736FC0-4961-4C44-939E-9EA88A7FDFD0}" srcOrd="0" destOrd="0" presId="urn:microsoft.com/office/officeart/2008/layout/HorizontalMultiLevelHierarchy"/>
    <dgm:cxn modelId="{EA6B3C0D-224F-4966-890B-6ECAFBD2B461}" type="presParOf" srcId="{9F7A3CA9-1DB9-4F0C-BC75-328C97055560}" destId="{FA10B2E4-AAA5-415B-A93E-34983C8289B9}" srcOrd="1" destOrd="0" presId="urn:microsoft.com/office/officeart/2008/layout/HorizontalMultiLevelHierarchy"/>
    <dgm:cxn modelId="{D2B6EC5A-B6FE-4E36-8E2A-6A995FBE079B}" type="presParOf" srcId="{FA10B2E4-AAA5-415B-A93E-34983C8289B9}" destId="{428DF596-06A3-49DE-A5EA-FBFBB4A0D5DD}" srcOrd="0" destOrd="0" presId="urn:microsoft.com/office/officeart/2008/layout/HorizontalMultiLevelHierarchy"/>
    <dgm:cxn modelId="{17B9C7AD-63CC-4CAF-BB5D-323BD39DC3C6}" type="presParOf" srcId="{FA10B2E4-AAA5-415B-A93E-34983C8289B9}" destId="{AAB18DA0-2C6A-4DB5-B177-5638E7B41F7E}" srcOrd="1" destOrd="0" presId="urn:microsoft.com/office/officeart/2008/layout/HorizontalMultiLevelHierarchy"/>
    <dgm:cxn modelId="{F742A27B-9F40-4334-94D1-C61DD6E8E71F}" type="presParOf" srcId="{9F7A3CA9-1DB9-4F0C-BC75-328C97055560}" destId="{E5E7BE02-F83D-40B2-B718-F9DDEC87FCD6}" srcOrd="2" destOrd="0" presId="urn:microsoft.com/office/officeart/2008/layout/HorizontalMultiLevelHierarchy"/>
    <dgm:cxn modelId="{4D274615-9582-4647-B5DB-0A6AD629D43D}" type="presParOf" srcId="{E5E7BE02-F83D-40B2-B718-F9DDEC87FCD6}" destId="{E10EE0E5-C91E-46BE-83AC-04F7FC6255C7}" srcOrd="0" destOrd="0" presId="urn:microsoft.com/office/officeart/2008/layout/HorizontalMultiLevelHierarchy"/>
    <dgm:cxn modelId="{A62C0ED7-D643-438A-8A1D-DE0C4E2DFFE3}" type="presParOf" srcId="{9F7A3CA9-1DB9-4F0C-BC75-328C97055560}" destId="{CE9737D3-58AF-458B-9BAF-7176A949B910}" srcOrd="3" destOrd="0" presId="urn:microsoft.com/office/officeart/2008/layout/HorizontalMultiLevelHierarchy"/>
    <dgm:cxn modelId="{D54D0F67-1B8A-48F9-B7FD-6680BAAD6542}" type="presParOf" srcId="{CE9737D3-58AF-458B-9BAF-7176A949B910}" destId="{62B42626-A339-4F13-985C-FE5A24CEB37F}" srcOrd="0" destOrd="0" presId="urn:microsoft.com/office/officeart/2008/layout/HorizontalMultiLevelHierarchy"/>
    <dgm:cxn modelId="{2BA194B2-3354-40D8-95EE-6B80A466BAE8}" type="presParOf" srcId="{CE9737D3-58AF-458B-9BAF-7176A949B910}" destId="{C7237877-9FBC-4670-A98B-7FA87AB7D729}" srcOrd="1" destOrd="0" presId="urn:microsoft.com/office/officeart/2008/layout/HorizontalMultiLevelHierarchy"/>
    <dgm:cxn modelId="{0CC5A0A2-1BCD-4998-A0C1-11B49FB9EF10}" type="presParOf" srcId="{9F7A3CA9-1DB9-4F0C-BC75-328C97055560}" destId="{2FA65255-2DEC-4E30-B475-9CD050326DE0}" srcOrd="4" destOrd="0" presId="urn:microsoft.com/office/officeart/2008/layout/HorizontalMultiLevelHierarchy"/>
    <dgm:cxn modelId="{FE252B9D-494C-411A-BD94-DB7842CFFD1F}" type="presParOf" srcId="{2FA65255-2DEC-4E30-B475-9CD050326DE0}" destId="{930F4D30-C77B-46E8-9C52-92581C227D60}" srcOrd="0" destOrd="0" presId="urn:microsoft.com/office/officeart/2008/layout/HorizontalMultiLevelHierarchy"/>
    <dgm:cxn modelId="{A37F0F5E-7A48-4AF3-BDE3-0FB4602A4A30}" type="presParOf" srcId="{9F7A3CA9-1DB9-4F0C-BC75-328C97055560}" destId="{A83B4140-12DE-4362-9971-CF0C1346DCBA}" srcOrd="5" destOrd="0" presId="urn:microsoft.com/office/officeart/2008/layout/HorizontalMultiLevelHierarchy"/>
    <dgm:cxn modelId="{9379169D-9E40-4A48-A9BE-15F4608ADB73}" type="presParOf" srcId="{A83B4140-12DE-4362-9971-CF0C1346DCBA}" destId="{2E7F33AC-C1B2-42D5-8E2C-633842616014}" srcOrd="0" destOrd="0" presId="urn:microsoft.com/office/officeart/2008/layout/HorizontalMultiLevelHierarchy"/>
    <dgm:cxn modelId="{7D583B45-FAA6-4423-BAD8-39F08B23A433}" type="presParOf" srcId="{A83B4140-12DE-4362-9971-CF0C1346DCBA}" destId="{17D99E7A-6957-4FB5-83A1-5B90796CC7B7}" srcOrd="1" destOrd="0" presId="urn:microsoft.com/office/officeart/2008/layout/HorizontalMultiLevelHierarchy"/>
    <dgm:cxn modelId="{DA4D6345-FE0C-4361-82C4-85EF346BB801}" type="presParOf" srcId="{9F7A3CA9-1DB9-4F0C-BC75-328C97055560}" destId="{A07C2ACC-BCA1-4EC0-BDD1-D72C0A80413C}" srcOrd="6" destOrd="0" presId="urn:microsoft.com/office/officeart/2008/layout/HorizontalMultiLevelHierarchy"/>
    <dgm:cxn modelId="{C9FB5786-9F16-4312-B824-C07D32BB377C}" type="presParOf" srcId="{A07C2ACC-BCA1-4EC0-BDD1-D72C0A80413C}" destId="{CD43D248-F9FF-4A8D-8581-275958EA3833}" srcOrd="0" destOrd="0" presId="urn:microsoft.com/office/officeart/2008/layout/HorizontalMultiLevelHierarchy"/>
    <dgm:cxn modelId="{F9C58DCA-895D-4855-8F7A-0B0FC786E31F}" type="presParOf" srcId="{9F7A3CA9-1DB9-4F0C-BC75-328C97055560}" destId="{CD97B8EE-3788-4401-8987-102992510678}" srcOrd="7" destOrd="0" presId="urn:microsoft.com/office/officeart/2008/layout/HorizontalMultiLevelHierarchy"/>
    <dgm:cxn modelId="{D4030B2D-DDFB-4F7F-9FDE-25335755D5BE}" type="presParOf" srcId="{CD97B8EE-3788-4401-8987-102992510678}" destId="{3923F38E-1476-48DF-B8C4-B096E7B86EA3}" srcOrd="0" destOrd="0" presId="urn:microsoft.com/office/officeart/2008/layout/HorizontalMultiLevelHierarchy"/>
    <dgm:cxn modelId="{9D4005DE-9F3D-41CC-BEF6-70B97A8CBD03}" type="presParOf" srcId="{CD97B8EE-3788-4401-8987-102992510678}" destId="{438B3175-28C5-4CD9-B147-D707E5D5F9DC}" srcOrd="1" destOrd="0" presId="urn:microsoft.com/office/officeart/2008/layout/HorizontalMultiLevelHierarchy"/>
    <dgm:cxn modelId="{E801E2EB-CA1A-4A5A-8937-518C1A60C75C}" type="presParOf" srcId="{9F7A3CA9-1DB9-4F0C-BC75-328C97055560}" destId="{7002BE3E-AF04-40B7-9554-CF2ADADE6F60}" srcOrd="8" destOrd="0" presId="urn:microsoft.com/office/officeart/2008/layout/HorizontalMultiLevelHierarchy"/>
    <dgm:cxn modelId="{70AE470E-F7BD-4C6B-9EDB-2F6CE450933B}" type="presParOf" srcId="{7002BE3E-AF04-40B7-9554-CF2ADADE6F60}" destId="{28A7E424-99C6-494D-9F53-903BD7697E72}" srcOrd="0" destOrd="0" presId="urn:microsoft.com/office/officeart/2008/layout/HorizontalMultiLevelHierarchy"/>
    <dgm:cxn modelId="{43D31046-3088-4D94-8A41-EB134476F857}" type="presParOf" srcId="{9F7A3CA9-1DB9-4F0C-BC75-328C97055560}" destId="{98B0D877-F679-4226-A585-08AF06DB92C9}" srcOrd="9" destOrd="0" presId="urn:microsoft.com/office/officeart/2008/layout/HorizontalMultiLevelHierarchy"/>
    <dgm:cxn modelId="{46B30802-1732-4B8A-A1EC-22CB522AE02C}" type="presParOf" srcId="{98B0D877-F679-4226-A585-08AF06DB92C9}" destId="{C88A15ED-80FE-45C4-8A31-1E14A4BA115C}" srcOrd="0" destOrd="0" presId="urn:microsoft.com/office/officeart/2008/layout/HorizontalMultiLevelHierarchy"/>
    <dgm:cxn modelId="{403BF50D-12F8-42E5-BA39-018033809204}" type="presParOf" srcId="{98B0D877-F679-4226-A585-08AF06DB92C9}" destId="{44A04EA1-760A-472A-AB7F-F573F27C69D3}" srcOrd="1" destOrd="0" presId="urn:microsoft.com/office/officeart/2008/layout/HorizontalMultiLevelHierarchy"/>
    <dgm:cxn modelId="{CD9A3985-5D65-4710-A5E0-88A2C81F14C9}" type="presParOf" srcId="{9F7A3CA9-1DB9-4F0C-BC75-328C97055560}" destId="{47CAA335-BC4F-446F-9C76-85F187F2EA44}" srcOrd="10" destOrd="0" presId="urn:microsoft.com/office/officeart/2008/layout/HorizontalMultiLevelHierarchy"/>
    <dgm:cxn modelId="{426E4355-AF36-49EB-987A-1F3D94FDAF84}" type="presParOf" srcId="{47CAA335-BC4F-446F-9C76-85F187F2EA44}" destId="{1614BF06-DA2E-44A0-AB97-3A79FF98FC33}" srcOrd="0" destOrd="0" presId="urn:microsoft.com/office/officeart/2008/layout/HorizontalMultiLevelHierarchy"/>
    <dgm:cxn modelId="{508D13B6-33DC-40E0-B836-43865E212789}" type="presParOf" srcId="{9F7A3CA9-1DB9-4F0C-BC75-328C97055560}" destId="{6CDCF5C2-CDD7-4E6B-A210-A70A6511680F}" srcOrd="11" destOrd="0" presId="urn:microsoft.com/office/officeart/2008/layout/HorizontalMultiLevelHierarchy"/>
    <dgm:cxn modelId="{38A7BFE1-4BE8-459A-8BD8-5FD5931A6EC3}" type="presParOf" srcId="{6CDCF5C2-CDD7-4E6B-A210-A70A6511680F}" destId="{642E79A2-514A-4ED2-A8E6-DDDFE5A8E51B}" srcOrd="0" destOrd="0" presId="urn:microsoft.com/office/officeart/2008/layout/HorizontalMultiLevelHierarchy"/>
    <dgm:cxn modelId="{1134F206-283D-4F08-B73B-315ED7600FD2}" type="presParOf" srcId="{6CDCF5C2-CDD7-4E6B-A210-A70A6511680F}" destId="{5713D460-0795-4CAA-A433-C385CD6005AE}" srcOrd="1" destOrd="0" presId="urn:microsoft.com/office/officeart/2008/layout/HorizontalMultiLevelHierarchy"/>
    <dgm:cxn modelId="{514D6261-9797-4462-AC48-3DD7F80898F9}" type="presParOf" srcId="{9F7A3CA9-1DB9-4F0C-BC75-328C97055560}" destId="{A5ED01D4-E81F-4163-ACBC-6331DE80AAC2}" srcOrd="12" destOrd="0" presId="urn:microsoft.com/office/officeart/2008/layout/HorizontalMultiLevelHierarchy"/>
    <dgm:cxn modelId="{D2386480-F715-43B4-87EB-4F2A8E32DCC6}" type="presParOf" srcId="{A5ED01D4-E81F-4163-ACBC-6331DE80AAC2}" destId="{122DEB68-EA1D-4463-8AB0-947B4F33B2FB}" srcOrd="0" destOrd="0" presId="urn:microsoft.com/office/officeart/2008/layout/HorizontalMultiLevelHierarchy"/>
    <dgm:cxn modelId="{965DC878-F9DE-49A7-9EF3-9A91E73776D3}" type="presParOf" srcId="{9F7A3CA9-1DB9-4F0C-BC75-328C97055560}" destId="{5DA97090-7B1E-405F-9F63-422E209A435F}" srcOrd="13" destOrd="0" presId="urn:microsoft.com/office/officeart/2008/layout/HorizontalMultiLevelHierarchy"/>
    <dgm:cxn modelId="{B324B30B-0E71-46ED-9541-18EAC2973A24}" type="presParOf" srcId="{5DA97090-7B1E-405F-9F63-422E209A435F}" destId="{3D3B910B-9827-473B-8DDB-A83D36FEDBF8}" srcOrd="0" destOrd="0" presId="urn:microsoft.com/office/officeart/2008/layout/HorizontalMultiLevelHierarchy"/>
    <dgm:cxn modelId="{576B197F-8384-4BBE-9334-845BF881F75F}" type="presParOf" srcId="{5DA97090-7B1E-405F-9F63-422E209A435F}" destId="{1206B049-EBC8-4036-8B10-015129535C1B}" srcOrd="1" destOrd="0" presId="urn:microsoft.com/office/officeart/2008/layout/HorizontalMultiLevelHierarchy"/>
    <dgm:cxn modelId="{0B9F43C4-DB54-4FE0-8A5C-0DB0D68EC7ED}" type="presParOf" srcId="{9F7A3CA9-1DB9-4F0C-BC75-328C97055560}" destId="{0EAAED77-6296-4E76-9C00-FA44735A7C0B}" srcOrd="14" destOrd="0" presId="urn:microsoft.com/office/officeart/2008/layout/HorizontalMultiLevelHierarchy"/>
    <dgm:cxn modelId="{E3FC036B-3355-4D75-A85F-13734545408B}" type="presParOf" srcId="{0EAAED77-6296-4E76-9C00-FA44735A7C0B}" destId="{0971BB3E-33E4-4AC1-A821-B3C4657C9534}" srcOrd="0" destOrd="0" presId="urn:microsoft.com/office/officeart/2008/layout/HorizontalMultiLevelHierarchy"/>
    <dgm:cxn modelId="{CCC1FCD4-63C9-4E0E-BAD3-6A6B7D597E11}" type="presParOf" srcId="{9F7A3CA9-1DB9-4F0C-BC75-328C97055560}" destId="{93E048F2-79D1-43A6-8B2C-948A9BC6D431}" srcOrd="15" destOrd="0" presId="urn:microsoft.com/office/officeart/2008/layout/HorizontalMultiLevelHierarchy"/>
    <dgm:cxn modelId="{9E2CDB55-B9CF-45CA-8516-7B6B2F621C4C}" type="presParOf" srcId="{93E048F2-79D1-43A6-8B2C-948A9BC6D431}" destId="{62C49AD0-5C6D-4011-B937-7E6A4127C671}" srcOrd="0" destOrd="0" presId="urn:microsoft.com/office/officeart/2008/layout/HorizontalMultiLevelHierarchy"/>
    <dgm:cxn modelId="{9A9A337C-134E-4FE8-9BB6-94E5CECE2BE1}" type="presParOf" srcId="{93E048F2-79D1-43A6-8B2C-948A9BC6D431}" destId="{55461156-566F-41DB-9B2A-2133AF66EDA0}" srcOrd="1" destOrd="0" presId="urn:microsoft.com/office/officeart/2008/layout/HorizontalMultiLevelHierarchy"/>
    <dgm:cxn modelId="{A07D9221-4A16-4F2E-B12F-2D5830BA4927}" type="presParOf" srcId="{DE919015-9A93-40C1-A961-65BE743C752E}" destId="{FB0E38E1-2B50-4372-9A3E-4CB28B6CAC51}" srcOrd="2" destOrd="0" presId="urn:microsoft.com/office/officeart/2008/layout/HorizontalMultiLevelHierarchy"/>
    <dgm:cxn modelId="{BE6DA2A9-8D39-4D85-8CF0-8EBB381699A0}" type="presParOf" srcId="{FB0E38E1-2B50-4372-9A3E-4CB28B6CAC51}" destId="{63D0FC69-C74D-4655-A635-479DA2219940}" srcOrd="0" destOrd="0" presId="urn:microsoft.com/office/officeart/2008/layout/HorizontalMultiLevelHierarchy"/>
    <dgm:cxn modelId="{939C5B40-7970-4540-A361-FBE137670E4E}" type="presParOf" srcId="{DE919015-9A93-40C1-A961-65BE743C752E}" destId="{25538482-FCA7-4E17-BB96-C80BE87BA795}" srcOrd="3" destOrd="0" presId="urn:microsoft.com/office/officeart/2008/layout/HorizontalMultiLevelHierarchy"/>
    <dgm:cxn modelId="{74394738-8528-46B6-B18C-5E817434DB38}" type="presParOf" srcId="{25538482-FCA7-4E17-BB96-C80BE87BA795}" destId="{6B11E551-9BCA-4860-B06F-FEADAAD00745}" srcOrd="0" destOrd="0" presId="urn:microsoft.com/office/officeart/2008/layout/HorizontalMultiLevelHierarchy"/>
    <dgm:cxn modelId="{58BD14C1-A284-41E1-B2DF-1AFED44CDC67}" type="presParOf" srcId="{25538482-FCA7-4E17-BB96-C80BE87BA795}" destId="{4E5E06BC-04E4-4C99-949D-86D7211685E1}" srcOrd="1" destOrd="0" presId="urn:microsoft.com/office/officeart/2008/layout/HorizontalMultiLevelHierarchy"/>
    <dgm:cxn modelId="{D17C4C1B-FDC0-4BAB-ADAC-485BF720067B}" type="presParOf" srcId="{4E5E06BC-04E4-4C99-949D-86D7211685E1}" destId="{6F20E101-7813-4ACB-A6F4-8EFEAB41E242}" srcOrd="0" destOrd="0" presId="urn:microsoft.com/office/officeart/2008/layout/HorizontalMultiLevelHierarchy"/>
    <dgm:cxn modelId="{95A96793-3724-455C-A8D7-661F4D178ECC}" type="presParOf" srcId="{6F20E101-7813-4ACB-A6F4-8EFEAB41E242}" destId="{F88CBA9A-8041-4C63-ADAA-787EA76BD0D3}" srcOrd="0" destOrd="0" presId="urn:microsoft.com/office/officeart/2008/layout/HorizontalMultiLevelHierarchy"/>
    <dgm:cxn modelId="{07C0FCF2-EF2D-48FA-9D51-6B1E074352D7}" type="presParOf" srcId="{4E5E06BC-04E4-4C99-949D-86D7211685E1}" destId="{068CB00C-4AB5-433D-AF75-86A56633EBEF}" srcOrd="1" destOrd="0" presId="urn:microsoft.com/office/officeart/2008/layout/HorizontalMultiLevelHierarchy"/>
    <dgm:cxn modelId="{30C5622B-2540-42FE-8A41-4A126A16D587}" type="presParOf" srcId="{068CB00C-4AB5-433D-AF75-86A56633EBEF}" destId="{1E114948-878C-4AFA-A4A4-7FAB2090EF98}" srcOrd="0" destOrd="0" presId="urn:microsoft.com/office/officeart/2008/layout/HorizontalMultiLevelHierarchy"/>
    <dgm:cxn modelId="{1C827315-3F61-4A8B-B501-BA28272A1AB3}" type="presParOf" srcId="{068CB00C-4AB5-433D-AF75-86A56633EBEF}" destId="{3CB44471-BAD8-4A6B-8012-EF2860017E66}" srcOrd="1" destOrd="0" presId="urn:microsoft.com/office/officeart/2008/layout/HorizontalMultiLevelHierarchy"/>
    <dgm:cxn modelId="{37705F41-89FB-49D9-932A-88B2720A56E7}" type="presParOf" srcId="{DE919015-9A93-40C1-A961-65BE743C752E}" destId="{1F014FA3-6C76-4E82-B2ED-D94A31E65156}" srcOrd="4" destOrd="0" presId="urn:microsoft.com/office/officeart/2008/layout/HorizontalMultiLevelHierarchy"/>
    <dgm:cxn modelId="{184665B9-259C-450C-8437-F4CC214E247B}" type="presParOf" srcId="{1F014FA3-6C76-4E82-B2ED-D94A31E65156}" destId="{652F247B-D8D2-4BDE-B8AF-69E2B207D746}" srcOrd="0" destOrd="0" presId="urn:microsoft.com/office/officeart/2008/layout/HorizontalMultiLevelHierarchy"/>
    <dgm:cxn modelId="{CA03735E-98AE-45E3-A31C-09ED3CE7C497}" type="presParOf" srcId="{DE919015-9A93-40C1-A961-65BE743C752E}" destId="{3B2D8091-0DE6-4FC9-A24F-D24C08B75E4F}" srcOrd="5" destOrd="0" presId="urn:microsoft.com/office/officeart/2008/layout/HorizontalMultiLevelHierarchy"/>
    <dgm:cxn modelId="{8385CA36-D85B-4786-8875-88C2F0A0030F}" type="presParOf" srcId="{3B2D8091-0DE6-4FC9-A24F-D24C08B75E4F}" destId="{843B7F09-D0E9-4907-9D8A-EBE1AC01E8FB}" srcOrd="0" destOrd="0" presId="urn:microsoft.com/office/officeart/2008/layout/HorizontalMultiLevelHierarchy"/>
    <dgm:cxn modelId="{A3FF5629-636B-494E-B4A2-CF89CA94A3B0}" type="presParOf" srcId="{3B2D8091-0DE6-4FC9-A24F-D24C08B75E4F}" destId="{8983AA2B-EAA4-424C-BACB-640E2BE2A7D5}" srcOrd="1" destOrd="0" presId="urn:microsoft.com/office/officeart/2008/layout/HorizontalMultiLevelHierarchy"/>
    <dgm:cxn modelId="{4EE0BEC2-0E8F-43B9-A5C5-9EFA30239F47}" type="presParOf" srcId="{8983AA2B-EAA4-424C-BACB-640E2BE2A7D5}" destId="{AC64AEF8-FAB6-4A97-908D-E31485216901}" srcOrd="0" destOrd="0" presId="urn:microsoft.com/office/officeart/2008/layout/HorizontalMultiLevelHierarchy"/>
    <dgm:cxn modelId="{FFD39BAF-B990-4642-8F31-F287A0843B6E}" type="presParOf" srcId="{AC64AEF8-FAB6-4A97-908D-E31485216901}" destId="{15ED2406-6526-4094-BE61-1DBC9BF6FB1B}" srcOrd="0" destOrd="0" presId="urn:microsoft.com/office/officeart/2008/layout/HorizontalMultiLevelHierarchy"/>
    <dgm:cxn modelId="{40EEFF05-66A8-4549-A212-82EFBEE06EC2}" type="presParOf" srcId="{8983AA2B-EAA4-424C-BACB-640E2BE2A7D5}" destId="{C3484F96-57BB-4DE7-9D74-BF1A5D6EC491}" srcOrd="1" destOrd="0" presId="urn:microsoft.com/office/officeart/2008/layout/HorizontalMultiLevelHierarchy"/>
    <dgm:cxn modelId="{9062C622-CEEE-46A4-B7D9-4A88EACEED81}" type="presParOf" srcId="{C3484F96-57BB-4DE7-9D74-BF1A5D6EC491}" destId="{67A45E78-15F5-4E2C-9EC0-10FC3354F5A6}" srcOrd="0" destOrd="0" presId="urn:microsoft.com/office/officeart/2008/layout/HorizontalMultiLevelHierarchy"/>
    <dgm:cxn modelId="{9E0B52C4-9033-4E6C-9F9A-2B6201385EFD}" type="presParOf" srcId="{C3484F96-57BB-4DE7-9D74-BF1A5D6EC491}" destId="{9A92AA4A-C814-47B0-9BA0-E80615B406BE}" srcOrd="1" destOrd="0" presId="urn:microsoft.com/office/officeart/2008/layout/HorizontalMultiLevelHierarchy"/>
    <dgm:cxn modelId="{C556C605-5406-4E67-BE67-8C656B27ED26}" type="presParOf" srcId="{8983AA2B-EAA4-424C-BACB-640E2BE2A7D5}" destId="{7783A98E-E016-4FB5-8BAC-5D37E177A588}" srcOrd="2" destOrd="0" presId="urn:microsoft.com/office/officeart/2008/layout/HorizontalMultiLevelHierarchy"/>
    <dgm:cxn modelId="{E9064FE8-A994-47EB-8C00-1DFBDB1ED125}" type="presParOf" srcId="{7783A98E-E016-4FB5-8BAC-5D37E177A588}" destId="{8F6FF3FD-3C23-4904-B2CB-7FEC0A6B8F57}" srcOrd="0" destOrd="0" presId="urn:microsoft.com/office/officeart/2008/layout/HorizontalMultiLevelHierarchy"/>
    <dgm:cxn modelId="{50088653-DE0F-4BDA-851B-4EEE4168B7AD}" type="presParOf" srcId="{8983AA2B-EAA4-424C-BACB-640E2BE2A7D5}" destId="{4A2AFA27-1D3E-46CA-932A-38572B1009A7}" srcOrd="3" destOrd="0" presId="urn:microsoft.com/office/officeart/2008/layout/HorizontalMultiLevelHierarchy"/>
    <dgm:cxn modelId="{95E00BC4-0A27-4E02-970A-975B94E25244}" type="presParOf" srcId="{4A2AFA27-1D3E-46CA-932A-38572B1009A7}" destId="{1F0C453D-89C4-491B-A832-F1786AD18583}" srcOrd="0" destOrd="0" presId="urn:microsoft.com/office/officeart/2008/layout/HorizontalMultiLevelHierarchy"/>
    <dgm:cxn modelId="{E0133CFE-8DF9-4A98-BCB3-269803DFF1F1}" type="presParOf" srcId="{4A2AFA27-1D3E-46CA-932A-38572B1009A7}" destId="{E307A7CA-08C9-40B2-83C9-1140B674C586}" srcOrd="1" destOrd="0" presId="urn:microsoft.com/office/officeart/2008/layout/HorizontalMultiLevelHierarchy"/>
    <dgm:cxn modelId="{6027770E-72E2-4924-AE90-1676ED4E4829}" type="presParOf" srcId="{8983AA2B-EAA4-424C-BACB-640E2BE2A7D5}" destId="{0E5287C5-AF26-4986-B213-0D9AA0133DFE}" srcOrd="4" destOrd="0" presId="urn:microsoft.com/office/officeart/2008/layout/HorizontalMultiLevelHierarchy"/>
    <dgm:cxn modelId="{2E1DEF16-9B87-49D6-B602-A570650ED178}" type="presParOf" srcId="{0E5287C5-AF26-4986-B213-0D9AA0133DFE}" destId="{7C42EA8E-F851-48F0-9B80-3A1AEB817E71}" srcOrd="0" destOrd="0" presId="urn:microsoft.com/office/officeart/2008/layout/HorizontalMultiLevelHierarchy"/>
    <dgm:cxn modelId="{DA2B526A-C785-437C-8431-6221E86AF548}" type="presParOf" srcId="{8983AA2B-EAA4-424C-BACB-640E2BE2A7D5}" destId="{311D6ABE-75D6-4B2D-8EEC-7B03C78DE2E4}" srcOrd="5" destOrd="0" presId="urn:microsoft.com/office/officeart/2008/layout/HorizontalMultiLevelHierarchy"/>
    <dgm:cxn modelId="{5D188F33-9FEF-47F5-B0B5-12CAB8D9C79D}" type="presParOf" srcId="{311D6ABE-75D6-4B2D-8EEC-7B03C78DE2E4}" destId="{82E1DF0C-D541-43BA-AD46-00025DA2AF29}" srcOrd="0" destOrd="0" presId="urn:microsoft.com/office/officeart/2008/layout/HorizontalMultiLevelHierarchy"/>
    <dgm:cxn modelId="{79FB858F-5764-4CC4-8CDF-9FD10F6AA17F}" type="presParOf" srcId="{311D6ABE-75D6-4B2D-8EEC-7B03C78DE2E4}" destId="{637EA285-F5F1-4374-B951-96F4D6EFB997}" srcOrd="1" destOrd="0" presId="urn:microsoft.com/office/officeart/2008/layout/HorizontalMultiLevelHierarchy"/>
    <dgm:cxn modelId="{1B9B16E4-0775-4247-8BC6-C7A8484E6334}" type="presParOf" srcId="{DE919015-9A93-40C1-A961-65BE743C752E}" destId="{69D16BF7-29B1-4C6B-AEE6-0AA7DD94A6D9}" srcOrd="6" destOrd="0" presId="urn:microsoft.com/office/officeart/2008/layout/HorizontalMultiLevelHierarchy"/>
    <dgm:cxn modelId="{C86E4DE5-F39F-4218-B7CF-EB6C06727DDE}" type="presParOf" srcId="{69D16BF7-29B1-4C6B-AEE6-0AA7DD94A6D9}" destId="{00EC3667-2969-4104-9B78-4292F9DCD8AB}" srcOrd="0" destOrd="0" presId="urn:microsoft.com/office/officeart/2008/layout/HorizontalMultiLevelHierarchy"/>
    <dgm:cxn modelId="{05FE01E1-280D-41AF-95E7-5C5112BAA5CF}" type="presParOf" srcId="{DE919015-9A93-40C1-A961-65BE743C752E}" destId="{A0888947-A799-461C-89A9-892CA10BFFC0}" srcOrd="7" destOrd="0" presId="urn:microsoft.com/office/officeart/2008/layout/HorizontalMultiLevelHierarchy"/>
    <dgm:cxn modelId="{EEE0E3F3-0AEB-4FA0-A07C-256449FC3CA6}" type="presParOf" srcId="{A0888947-A799-461C-89A9-892CA10BFFC0}" destId="{596F482C-DCFC-4519-91E3-A8F94EF760BC}" srcOrd="0" destOrd="0" presId="urn:microsoft.com/office/officeart/2008/layout/HorizontalMultiLevelHierarchy"/>
    <dgm:cxn modelId="{6534044A-AA7D-4DAA-BE35-5BBAF6E101CA}" type="presParOf" srcId="{A0888947-A799-461C-89A9-892CA10BFFC0}" destId="{E433CFA6-16E2-42F4-82BC-BC01528F3FB5}" srcOrd="1" destOrd="0" presId="urn:microsoft.com/office/officeart/2008/layout/HorizontalMultiLevelHierarchy"/>
    <dgm:cxn modelId="{8A3E9999-60E8-42F9-AFC3-6AF6BB22CEAD}" type="presParOf" srcId="{E433CFA6-16E2-42F4-82BC-BC01528F3FB5}" destId="{B4F33AEC-4C9F-4373-8C03-D6D95764AB29}" srcOrd="0" destOrd="0" presId="urn:microsoft.com/office/officeart/2008/layout/HorizontalMultiLevelHierarchy"/>
    <dgm:cxn modelId="{D9E96CC0-5C1E-4E5D-89EF-12E4F27ECBC9}" type="presParOf" srcId="{B4F33AEC-4C9F-4373-8C03-D6D95764AB29}" destId="{75BA9734-46C2-4E87-8CAD-72EC7E9D6EBA}" srcOrd="0" destOrd="0" presId="urn:microsoft.com/office/officeart/2008/layout/HorizontalMultiLevelHierarchy"/>
    <dgm:cxn modelId="{768788ED-7893-46EF-A0FD-67128B59E70B}" type="presParOf" srcId="{E433CFA6-16E2-42F4-82BC-BC01528F3FB5}" destId="{A8416932-5D6C-4228-98BB-C5DDF56AA6E1}" srcOrd="1" destOrd="0" presId="urn:microsoft.com/office/officeart/2008/layout/HorizontalMultiLevelHierarchy"/>
    <dgm:cxn modelId="{A0440953-BE44-4E2A-B280-A046C60FCFEE}" type="presParOf" srcId="{A8416932-5D6C-4228-98BB-C5DDF56AA6E1}" destId="{9D7DB9DB-DAFE-42A2-82B4-B7016C4D38B2}" srcOrd="0" destOrd="0" presId="urn:microsoft.com/office/officeart/2008/layout/HorizontalMultiLevelHierarchy"/>
    <dgm:cxn modelId="{52D93931-AAB7-4DF2-976A-88BE385CDE88}" type="presParOf" srcId="{A8416932-5D6C-4228-98BB-C5DDF56AA6E1}" destId="{E3AF4238-CCD9-49CA-88E3-4EBE39045277}" srcOrd="1" destOrd="0" presId="urn:microsoft.com/office/officeart/2008/layout/HorizontalMultiLevelHierarchy"/>
    <dgm:cxn modelId="{1F89802F-56B6-44EA-B781-59D8A00FBCBF}" type="presParOf" srcId="{E433CFA6-16E2-42F4-82BC-BC01528F3FB5}" destId="{A934302B-8005-4221-9650-14B0166E0E0F}" srcOrd="2" destOrd="0" presId="urn:microsoft.com/office/officeart/2008/layout/HorizontalMultiLevelHierarchy"/>
    <dgm:cxn modelId="{5D0EED0B-F7E1-45B3-BDAE-EC39F96A74B0}" type="presParOf" srcId="{A934302B-8005-4221-9650-14B0166E0E0F}" destId="{DCC432DA-756E-4A00-BA10-6A8F12C6F4BA}" srcOrd="0" destOrd="0" presId="urn:microsoft.com/office/officeart/2008/layout/HorizontalMultiLevelHierarchy"/>
    <dgm:cxn modelId="{E0592A82-4E8F-465C-80BA-A9A240DEAFCB}" type="presParOf" srcId="{E433CFA6-16E2-42F4-82BC-BC01528F3FB5}" destId="{1460DEDE-5BEA-4770-A450-351DA52877D4}" srcOrd="3" destOrd="0" presId="urn:microsoft.com/office/officeart/2008/layout/HorizontalMultiLevelHierarchy"/>
    <dgm:cxn modelId="{1B91E75E-2A4C-4A2C-8538-CC8C21717964}" type="presParOf" srcId="{1460DEDE-5BEA-4770-A450-351DA52877D4}" destId="{D7EDAB2A-9E55-4B74-A350-2FD6615B96B3}" srcOrd="0" destOrd="0" presId="urn:microsoft.com/office/officeart/2008/layout/HorizontalMultiLevelHierarchy"/>
    <dgm:cxn modelId="{29126AAD-ECF8-4AD7-BB3F-64FF6A6FD8D0}" type="presParOf" srcId="{1460DEDE-5BEA-4770-A450-351DA52877D4}" destId="{12FC6C41-027F-4674-9799-F662DAF23511}" srcOrd="1" destOrd="0" presId="urn:microsoft.com/office/officeart/2008/layout/HorizontalMultiLevelHierarchy"/>
    <dgm:cxn modelId="{701ABADB-E642-4F65-8707-6DB30AD35AD3}" type="presParOf" srcId="{E433CFA6-16E2-42F4-82BC-BC01528F3FB5}" destId="{E50B76C0-87E5-471E-9D6F-0C7D4007B9D7}" srcOrd="4" destOrd="0" presId="urn:microsoft.com/office/officeart/2008/layout/HorizontalMultiLevelHierarchy"/>
    <dgm:cxn modelId="{CFF327EE-5F2F-4933-8429-E86FE35E9EEA}" type="presParOf" srcId="{E50B76C0-87E5-471E-9D6F-0C7D4007B9D7}" destId="{EB6D9DC8-A02B-4B53-89FE-8D6A4C9C72AE}" srcOrd="0" destOrd="0" presId="urn:microsoft.com/office/officeart/2008/layout/HorizontalMultiLevelHierarchy"/>
    <dgm:cxn modelId="{D87DD5C6-7D01-438C-94BC-5C20D24BC02F}" type="presParOf" srcId="{E433CFA6-16E2-42F4-82BC-BC01528F3FB5}" destId="{77424D95-2E27-452F-98F2-C528C65AC7A9}" srcOrd="5" destOrd="0" presId="urn:microsoft.com/office/officeart/2008/layout/HorizontalMultiLevelHierarchy"/>
    <dgm:cxn modelId="{CC0D7332-B1A9-438E-9994-2FD6C24202F4}" type="presParOf" srcId="{77424D95-2E27-452F-98F2-C528C65AC7A9}" destId="{6D1C50BB-804B-465B-8B39-4F382DAC9050}" srcOrd="0" destOrd="0" presId="urn:microsoft.com/office/officeart/2008/layout/HorizontalMultiLevelHierarchy"/>
    <dgm:cxn modelId="{F9313555-A5CC-41D6-9600-97E64DCAEF26}" type="presParOf" srcId="{77424D95-2E27-452F-98F2-C528C65AC7A9}" destId="{0BE84580-8867-40FF-93AB-4B0B7A5CC50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0B76C0-87E5-471E-9D6F-0C7D4007B9D7}">
      <dsp:nvSpPr>
        <dsp:cNvPr id="0" name=""/>
        <dsp:cNvSpPr/>
      </dsp:nvSpPr>
      <dsp:spPr>
        <a:xfrm>
          <a:off x="2904239" y="4888741"/>
          <a:ext cx="2224305" cy="332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12152" y="0"/>
              </a:lnTo>
              <a:lnTo>
                <a:pt x="1112152" y="332372"/>
              </a:lnTo>
              <a:lnTo>
                <a:pt x="2224305" y="33237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60166" y="4998702"/>
        <a:ext cx="112450" cy="112450"/>
      </dsp:txXfrm>
    </dsp:sp>
    <dsp:sp modelId="{A934302B-8005-4221-9650-14B0166E0E0F}">
      <dsp:nvSpPr>
        <dsp:cNvPr id="0" name=""/>
        <dsp:cNvSpPr/>
      </dsp:nvSpPr>
      <dsp:spPr>
        <a:xfrm>
          <a:off x="2904239" y="4765995"/>
          <a:ext cx="22243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22745"/>
              </a:moveTo>
              <a:lnTo>
                <a:pt x="1112152" y="122745"/>
              </a:lnTo>
              <a:lnTo>
                <a:pt x="1112152" y="45720"/>
              </a:lnTo>
              <a:lnTo>
                <a:pt x="2224305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700" kern="1200" dirty="0"/>
        </a:p>
      </dsp:txBody>
      <dsp:txXfrm>
        <a:off x="3960751" y="4756074"/>
        <a:ext cx="111281" cy="111281"/>
      </dsp:txXfrm>
    </dsp:sp>
    <dsp:sp modelId="{B4F33AEC-4C9F-4373-8C03-D6D95764AB29}">
      <dsp:nvSpPr>
        <dsp:cNvPr id="0" name=""/>
        <dsp:cNvSpPr/>
      </dsp:nvSpPr>
      <dsp:spPr>
        <a:xfrm>
          <a:off x="2904239" y="4446333"/>
          <a:ext cx="2224305" cy="442408"/>
        </a:xfrm>
        <a:custGeom>
          <a:avLst/>
          <a:gdLst/>
          <a:ahLst/>
          <a:cxnLst/>
          <a:rect l="0" t="0" r="0" b="0"/>
          <a:pathLst>
            <a:path>
              <a:moveTo>
                <a:pt x="0" y="442408"/>
              </a:moveTo>
              <a:lnTo>
                <a:pt x="1112152" y="442408"/>
              </a:lnTo>
              <a:lnTo>
                <a:pt x="1112152" y="0"/>
              </a:lnTo>
              <a:lnTo>
                <a:pt x="2224305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59695" y="4610840"/>
        <a:ext cx="113393" cy="113393"/>
      </dsp:txXfrm>
    </dsp:sp>
    <dsp:sp modelId="{69D16BF7-29B1-4C6B-AEE6-0AA7DD94A6D9}">
      <dsp:nvSpPr>
        <dsp:cNvPr id="0" name=""/>
        <dsp:cNvSpPr/>
      </dsp:nvSpPr>
      <dsp:spPr>
        <a:xfrm>
          <a:off x="292306" y="2866608"/>
          <a:ext cx="705833" cy="2022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2916" y="0"/>
              </a:lnTo>
              <a:lnTo>
                <a:pt x="352916" y="2022133"/>
              </a:lnTo>
              <a:lnTo>
                <a:pt x="705833" y="20221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700" kern="1200" dirty="0"/>
        </a:p>
      </dsp:txBody>
      <dsp:txXfrm>
        <a:off x="591678" y="3824130"/>
        <a:ext cx="107089" cy="107089"/>
      </dsp:txXfrm>
    </dsp:sp>
    <dsp:sp modelId="{0E5287C5-AF26-4986-B213-0D9AA0133DFE}">
      <dsp:nvSpPr>
        <dsp:cNvPr id="0" name=""/>
        <dsp:cNvSpPr/>
      </dsp:nvSpPr>
      <dsp:spPr>
        <a:xfrm>
          <a:off x="2904239" y="3770585"/>
          <a:ext cx="2224305" cy="28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12152" y="0"/>
              </a:lnTo>
              <a:lnTo>
                <a:pt x="1112152" y="288359"/>
              </a:lnTo>
              <a:lnTo>
                <a:pt x="2224305" y="28835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60319" y="3858692"/>
        <a:ext cx="112145" cy="112145"/>
      </dsp:txXfrm>
    </dsp:sp>
    <dsp:sp modelId="{7783A98E-E016-4FB5-8BAC-5D37E177A588}">
      <dsp:nvSpPr>
        <dsp:cNvPr id="0" name=""/>
        <dsp:cNvSpPr/>
      </dsp:nvSpPr>
      <dsp:spPr>
        <a:xfrm>
          <a:off x="2904239" y="3680850"/>
          <a:ext cx="22243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89735"/>
              </a:moveTo>
              <a:lnTo>
                <a:pt x="1112152" y="89735"/>
              </a:lnTo>
              <a:lnTo>
                <a:pt x="1112152" y="45720"/>
              </a:lnTo>
              <a:lnTo>
                <a:pt x="2224305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700" kern="1200" dirty="0"/>
        </a:p>
      </dsp:txBody>
      <dsp:txXfrm>
        <a:off x="3960773" y="3670951"/>
        <a:ext cx="111237" cy="111237"/>
      </dsp:txXfrm>
    </dsp:sp>
    <dsp:sp modelId="{AC64AEF8-FAB6-4A97-908D-E31485216901}">
      <dsp:nvSpPr>
        <dsp:cNvPr id="0" name=""/>
        <dsp:cNvSpPr/>
      </dsp:nvSpPr>
      <dsp:spPr>
        <a:xfrm>
          <a:off x="2904239" y="3372193"/>
          <a:ext cx="2224305" cy="398392"/>
        </a:xfrm>
        <a:custGeom>
          <a:avLst/>
          <a:gdLst/>
          <a:ahLst/>
          <a:cxnLst/>
          <a:rect l="0" t="0" r="0" b="0"/>
          <a:pathLst>
            <a:path>
              <a:moveTo>
                <a:pt x="0" y="398392"/>
              </a:moveTo>
              <a:lnTo>
                <a:pt x="1112152" y="398392"/>
              </a:lnTo>
              <a:lnTo>
                <a:pt x="1112152" y="0"/>
              </a:lnTo>
              <a:lnTo>
                <a:pt x="2224305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59899" y="3514897"/>
        <a:ext cx="112985" cy="112985"/>
      </dsp:txXfrm>
    </dsp:sp>
    <dsp:sp modelId="{1F014FA3-6C76-4E82-B2ED-D94A31E65156}">
      <dsp:nvSpPr>
        <dsp:cNvPr id="0" name=""/>
        <dsp:cNvSpPr/>
      </dsp:nvSpPr>
      <dsp:spPr>
        <a:xfrm>
          <a:off x="292306" y="2866608"/>
          <a:ext cx="705833" cy="903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2916" y="0"/>
              </a:lnTo>
              <a:lnTo>
                <a:pt x="352916" y="903977"/>
              </a:lnTo>
              <a:lnTo>
                <a:pt x="705833" y="90397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 dirty="0"/>
        </a:p>
      </dsp:txBody>
      <dsp:txXfrm>
        <a:off x="616550" y="3289924"/>
        <a:ext cx="57344" cy="57344"/>
      </dsp:txXfrm>
    </dsp:sp>
    <dsp:sp modelId="{6F20E101-7813-4ACB-A6F4-8EFEAB41E242}">
      <dsp:nvSpPr>
        <dsp:cNvPr id="0" name=""/>
        <dsp:cNvSpPr/>
      </dsp:nvSpPr>
      <dsp:spPr>
        <a:xfrm>
          <a:off x="2955696" y="2868874"/>
          <a:ext cx="2172848" cy="126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86424" y="0"/>
              </a:lnTo>
              <a:lnTo>
                <a:pt x="1086424" y="126933"/>
              </a:lnTo>
              <a:lnTo>
                <a:pt x="2172848" y="12693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700" kern="1200" dirty="0"/>
        </a:p>
      </dsp:txBody>
      <dsp:txXfrm>
        <a:off x="3987706" y="2877927"/>
        <a:ext cx="108827" cy="108827"/>
      </dsp:txXfrm>
    </dsp:sp>
    <dsp:sp modelId="{FB0E38E1-2B50-4372-9A3E-4CB28B6CAC51}">
      <dsp:nvSpPr>
        <dsp:cNvPr id="0" name=""/>
        <dsp:cNvSpPr/>
      </dsp:nvSpPr>
      <dsp:spPr>
        <a:xfrm>
          <a:off x="292306" y="2820888"/>
          <a:ext cx="7572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8645" y="45720"/>
              </a:lnTo>
              <a:lnTo>
                <a:pt x="378645" y="47986"/>
              </a:lnTo>
              <a:lnTo>
                <a:pt x="757290" y="4798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 dirty="0"/>
        </a:p>
      </dsp:txBody>
      <dsp:txXfrm>
        <a:off x="652019" y="2847675"/>
        <a:ext cx="37864" cy="37864"/>
      </dsp:txXfrm>
    </dsp:sp>
    <dsp:sp modelId="{0EAAED77-6296-4E76-9C00-FA44735A7C0B}">
      <dsp:nvSpPr>
        <dsp:cNvPr id="0" name=""/>
        <dsp:cNvSpPr/>
      </dsp:nvSpPr>
      <dsp:spPr>
        <a:xfrm>
          <a:off x="2882235" y="1405984"/>
          <a:ext cx="2246308" cy="1246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3154" y="0"/>
              </a:lnTo>
              <a:lnTo>
                <a:pt x="1123154" y="1246448"/>
              </a:lnTo>
              <a:lnTo>
                <a:pt x="2246308" y="124644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 dirty="0"/>
        </a:p>
      </dsp:txBody>
      <dsp:txXfrm>
        <a:off x="3941166" y="1964985"/>
        <a:ext cx="128447" cy="128447"/>
      </dsp:txXfrm>
    </dsp:sp>
    <dsp:sp modelId="{A5ED01D4-E81F-4163-ACBC-6331DE80AAC2}">
      <dsp:nvSpPr>
        <dsp:cNvPr id="0" name=""/>
        <dsp:cNvSpPr/>
      </dsp:nvSpPr>
      <dsp:spPr>
        <a:xfrm>
          <a:off x="2882235" y="1405984"/>
          <a:ext cx="2246308" cy="925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3154" y="0"/>
              </a:lnTo>
              <a:lnTo>
                <a:pt x="1123154" y="925078"/>
              </a:lnTo>
              <a:lnTo>
                <a:pt x="2246308" y="9250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44656" y="1807790"/>
        <a:ext cx="121466" cy="121466"/>
      </dsp:txXfrm>
    </dsp:sp>
    <dsp:sp modelId="{47CAA335-BC4F-446F-9C76-85F187F2EA44}">
      <dsp:nvSpPr>
        <dsp:cNvPr id="0" name=""/>
        <dsp:cNvSpPr/>
      </dsp:nvSpPr>
      <dsp:spPr>
        <a:xfrm>
          <a:off x="2882235" y="1405984"/>
          <a:ext cx="2246308" cy="592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3154" y="0"/>
              </a:lnTo>
              <a:lnTo>
                <a:pt x="1123154" y="592706"/>
              </a:lnTo>
              <a:lnTo>
                <a:pt x="2246308" y="5927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47310" y="1644258"/>
        <a:ext cx="116159" cy="116159"/>
      </dsp:txXfrm>
    </dsp:sp>
    <dsp:sp modelId="{7002BE3E-AF04-40B7-9554-CF2ADADE6F60}">
      <dsp:nvSpPr>
        <dsp:cNvPr id="0" name=""/>
        <dsp:cNvSpPr/>
      </dsp:nvSpPr>
      <dsp:spPr>
        <a:xfrm>
          <a:off x="2882235" y="1405984"/>
          <a:ext cx="2246308" cy="2383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3154" y="0"/>
              </a:lnTo>
              <a:lnTo>
                <a:pt x="1123154" y="238325"/>
              </a:lnTo>
              <a:lnTo>
                <a:pt x="2246308" y="23832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48917" y="1468674"/>
        <a:ext cx="112945" cy="112945"/>
      </dsp:txXfrm>
    </dsp:sp>
    <dsp:sp modelId="{A07C2ACC-BCA1-4EC0-BDD1-D72C0A80413C}">
      <dsp:nvSpPr>
        <dsp:cNvPr id="0" name=""/>
        <dsp:cNvSpPr/>
      </dsp:nvSpPr>
      <dsp:spPr>
        <a:xfrm>
          <a:off x="2882235" y="1289930"/>
          <a:ext cx="2246308" cy="116054"/>
        </a:xfrm>
        <a:custGeom>
          <a:avLst/>
          <a:gdLst/>
          <a:ahLst/>
          <a:cxnLst/>
          <a:rect l="0" t="0" r="0" b="0"/>
          <a:pathLst>
            <a:path>
              <a:moveTo>
                <a:pt x="0" y="116054"/>
              </a:moveTo>
              <a:lnTo>
                <a:pt x="1123154" y="116054"/>
              </a:lnTo>
              <a:lnTo>
                <a:pt x="1123154" y="0"/>
              </a:lnTo>
              <a:lnTo>
                <a:pt x="2246308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49157" y="1291724"/>
        <a:ext cx="112465" cy="112465"/>
      </dsp:txXfrm>
    </dsp:sp>
    <dsp:sp modelId="{2FA65255-2DEC-4E30-B475-9CD050326DE0}">
      <dsp:nvSpPr>
        <dsp:cNvPr id="0" name=""/>
        <dsp:cNvSpPr/>
      </dsp:nvSpPr>
      <dsp:spPr>
        <a:xfrm>
          <a:off x="2882235" y="924547"/>
          <a:ext cx="2246308" cy="481436"/>
        </a:xfrm>
        <a:custGeom>
          <a:avLst/>
          <a:gdLst/>
          <a:ahLst/>
          <a:cxnLst/>
          <a:rect l="0" t="0" r="0" b="0"/>
          <a:pathLst>
            <a:path>
              <a:moveTo>
                <a:pt x="0" y="481436"/>
              </a:moveTo>
              <a:lnTo>
                <a:pt x="1123154" y="481436"/>
              </a:lnTo>
              <a:lnTo>
                <a:pt x="1123154" y="0"/>
              </a:lnTo>
              <a:lnTo>
                <a:pt x="2246308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47957" y="1107833"/>
        <a:ext cx="114866" cy="114866"/>
      </dsp:txXfrm>
    </dsp:sp>
    <dsp:sp modelId="{E5E7BE02-F83D-40B2-B718-F9DDEC87FCD6}">
      <dsp:nvSpPr>
        <dsp:cNvPr id="0" name=""/>
        <dsp:cNvSpPr/>
      </dsp:nvSpPr>
      <dsp:spPr>
        <a:xfrm>
          <a:off x="2882235" y="570167"/>
          <a:ext cx="2246308" cy="835817"/>
        </a:xfrm>
        <a:custGeom>
          <a:avLst/>
          <a:gdLst/>
          <a:ahLst/>
          <a:cxnLst/>
          <a:rect l="0" t="0" r="0" b="0"/>
          <a:pathLst>
            <a:path>
              <a:moveTo>
                <a:pt x="0" y="835817"/>
              </a:moveTo>
              <a:lnTo>
                <a:pt x="1123154" y="835817"/>
              </a:lnTo>
              <a:lnTo>
                <a:pt x="1123154" y="0"/>
              </a:lnTo>
              <a:lnTo>
                <a:pt x="2246308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800" kern="1200" dirty="0"/>
        </a:p>
      </dsp:txBody>
      <dsp:txXfrm>
        <a:off x="3945471" y="928156"/>
        <a:ext cx="119838" cy="119838"/>
      </dsp:txXfrm>
    </dsp:sp>
    <dsp:sp modelId="{E3D8FA15-29C0-43A4-8B06-F60D9381AA01}">
      <dsp:nvSpPr>
        <dsp:cNvPr id="0" name=""/>
        <dsp:cNvSpPr/>
      </dsp:nvSpPr>
      <dsp:spPr>
        <a:xfrm>
          <a:off x="2882235" y="215173"/>
          <a:ext cx="2246308" cy="1190811"/>
        </a:xfrm>
        <a:custGeom>
          <a:avLst/>
          <a:gdLst/>
          <a:ahLst/>
          <a:cxnLst/>
          <a:rect l="0" t="0" r="0" b="0"/>
          <a:pathLst>
            <a:path>
              <a:moveTo>
                <a:pt x="0" y="1190811"/>
              </a:moveTo>
              <a:lnTo>
                <a:pt x="1123154" y="1190811"/>
              </a:lnTo>
              <a:lnTo>
                <a:pt x="1123154" y="0"/>
              </a:lnTo>
              <a:lnTo>
                <a:pt x="2246308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 dirty="0"/>
        </a:p>
      </dsp:txBody>
      <dsp:txXfrm>
        <a:off x="3941829" y="747018"/>
        <a:ext cx="127121" cy="127121"/>
      </dsp:txXfrm>
    </dsp:sp>
    <dsp:sp modelId="{B39DF87B-41D0-4615-A56A-FF357F46A03C}">
      <dsp:nvSpPr>
        <dsp:cNvPr id="0" name=""/>
        <dsp:cNvSpPr/>
      </dsp:nvSpPr>
      <dsp:spPr>
        <a:xfrm>
          <a:off x="292306" y="1405984"/>
          <a:ext cx="683830" cy="1460623"/>
        </a:xfrm>
        <a:custGeom>
          <a:avLst/>
          <a:gdLst/>
          <a:ahLst/>
          <a:cxnLst/>
          <a:rect l="0" t="0" r="0" b="0"/>
          <a:pathLst>
            <a:path>
              <a:moveTo>
                <a:pt x="0" y="1460623"/>
              </a:moveTo>
              <a:lnTo>
                <a:pt x="341915" y="1460623"/>
              </a:lnTo>
              <a:lnTo>
                <a:pt x="341915" y="0"/>
              </a:lnTo>
              <a:lnTo>
                <a:pt x="683830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 dirty="0"/>
        </a:p>
      </dsp:txBody>
      <dsp:txXfrm>
        <a:off x="593901" y="2095977"/>
        <a:ext cx="80638" cy="80638"/>
      </dsp:txXfrm>
    </dsp:sp>
    <dsp:sp modelId="{B4EE435A-F8C3-4650-B85A-29E9A33EBAA5}">
      <dsp:nvSpPr>
        <dsp:cNvPr id="0" name=""/>
        <dsp:cNvSpPr/>
      </dsp:nvSpPr>
      <dsp:spPr>
        <a:xfrm rot="16200000">
          <a:off x="-623073" y="2720455"/>
          <a:ext cx="1538453" cy="2923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Tareas y operaciones</a:t>
          </a:r>
          <a:endParaRPr lang="es-ES" sz="1100" kern="1200" dirty="0"/>
        </a:p>
      </dsp:txBody>
      <dsp:txXfrm>
        <a:off x="-623073" y="2720455"/>
        <a:ext cx="1538453" cy="292306"/>
      </dsp:txXfrm>
    </dsp:sp>
    <dsp:sp modelId="{E693139E-A82C-441F-85AD-BF199634B7DA}">
      <dsp:nvSpPr>
        <dsp:cNvPr id="0" name=""/>
        <dsp:cNvSpPr/>
      </dsp:nvSpPr>
      <dsp:spPr>
        <a:xfrm>
          <a:off x="976136" y="1259831"/>
          <a:ext cx="1906099" cy="29230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Fritura</a:t>
          </a:r>
        </a:p>
      </dsp:txBody>
      <dsp:txXfrm>
        <a:off x="976136" y="1259831"/>
        <a:ext cx="1906099" cy="292306"/>
      </dsp:txXfrm>
    </dsp:sp>
    <dsp:sp modelId="{428DF596-06A3-49DE-A5EA-FBFBB4A0D5DD}">
      <dsp:nvSpPr>
        <dsp:cNvPr id="0" name=""/>
        <dsp:cNvSpPr/>
      </dsp:nvSpPr>
      <dsp:spPr>
        <a:xfrm>
          <a:off x="5128544" y="68403"/>
          <a:ext cx="1906099" cy="293539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1. Traer arepa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68403"/>
        <a:ext cx="1906099" cy="293539"/>
      </dsp:txXfrm>
    </dsp:sp>
    <dsp:sp modelId="{62B42626-A339-4F13-985C-FE5A24CEB37F}">
      <dsp:nvSpPr>
        <dsp:cNvPr id="0" name=""/>
        <dsp:cNvSpPr/>
      </dsp:nvSpPr>
      <dsp:spPr>
        <a:xfrm>
          <a:off x="5128544" y="424014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2. Alimentar freidora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424014"/>
        <a:ext cx="1906099" cy="292306"/>
      </dsp:txXfrm>
    </dsp:sp>
    <dsp:sp modelId="{2E7F33AC-C1B2-42D5-8E2C-633842616014}">
      <dsp:nvSpPr>
        <dsp:cNvPr id="0" name=""/>
        <dsp:cNvSpPr/>
      </dsp:nvSpPr>
      <dsp:spPr>
        <a:xfrm>
          <a:off x="5128544" y="778394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3. Pre fritura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778394"/>
        <a:ext cx="1906099" cy="292306"/>
      </dsp:txXfrm>
    </dsp:sp>
    <dsp:sp modelId="{3923F38E-1476-48DF-B8C4-B096E7B86EA3}">
      <dsp:nvSpPr>
        <dsp:cNvPr id="0" name=""/>
        <dsp:cNvSpPr/>
      </dsp:nvSpPr>
      <dsp:spPr>
        <a:xfrm>
          <a:off x="5128544" y="1143777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4.Escurrir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1143777"/>
        <a:ext cx="1906099" cy="292306"/>
      </dsp:txXfrm>
    </dsp:sp>
    <dsp:sp modelId="{C88A15ED-80FE-45C4-8A31-1E14A4BA115C}">
      <dsp:nvSpPr>
        <dsp:cNvPr id="0" name=""/>
        <dsp:cNvSpPr/>
      </dsp:nvSpPr>
      <dsp:spPr>
        <a:xfrm>
          <a:off x="5128544" y="1498157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5. Adicionar huevo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1498157"/>
        <a:ext cx="1906099" cy="292306"/>
      </dsp:txXfrm>
    </dsp:sp>
    <dsp:sp modelId="{642E79A2-514A-4ED2-A8E6-DDDFE5A8E51B}">
      <dsp:nvSpPr>
        <dsp:cNvPr id="0" name=""/>
        <dsp:cNvSpPr/>
      </dsp:nvSpPr>
      <dsp:spPr>
        <a:xfrm>
          <a:off x="5128544" y="1852537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6.Fritura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1852537"/>
        <a:ext cx="1906099" cy="292306"/>
      </dsp:txXfrm>
    </dsp:sp>
    <dsp:sp modelId="{3D3B910B-9827-473B-8DDB-A83D36FEDBF8}">
      <dsp:nvSpPr>
        <dsp:cNvPr id="0" name=""/>
        <dsp:cNvSpPr/>
      </dsp:nvSpPr>
      <dsp:spPr>
        <a:xfrm>
          <a:off x="5128544" y="2184910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7.Escurrir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2184910"/>
        <a:ext cx="1906099" cy="292306"/>
      </dsp:txXfrm>
    </dsp:sp>
    <dsp:sp modelId="{62C49AD0-5C6D-4011-B937-7E6A4127C671}">
      <dsp:nvSpPr>
        <dsp:cNvPr id="0" name=""/>
        <dsp:cNvSpPr/>
      </dsp:nvSpPr>
      <dsp:spPr>
        <a:xfrm>
          <a:off x="5128544" y="2506280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8.Acomodar en bandeja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2506280"/>
        <a:ext cx="1906099" cy="292306"/>
      </dsp:txXfrm>
    </dsp:sp>
    <dsp:sp modelId="{6B11E551-9BCA-4860-B06F-FEADAAD00745}">
      <dsp:nvSpPr>
        <dsp:cNvPr id="0" name=""/>
        <dsp:cNvSpPr/>
      </dsp:nvSpPr>
      <dsp:spPr>
        <a:xfrm>
          <a:off x="1049596" y="2722721"/>
          <a:ext cx="1906099" cy="29230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Llenar carro</a:t>
          </a:r>
        </a:p>
      </dsp:txBody>
      <dsp:txXfrm>
        <a:off x="1049596" y="2722721"/>
        <a:ext cx="1906099" cy="292306"/>
      </dsp:txXfrm>
    </dsp:sp>
    <dsp:sp modelId="{1E114948-878C-4AFA-A4A4-7FAB2090EF98}">
      <dsp:nvSpPr>
        <dsp:cNvPr id="0" name=""/>
        <dsp:cNvSpPr/>
      </dsp:nvSpPr>
      <dsp:spPr>
        <a:xfrm>
          <a:off x="5128544" y="2849655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9.Llenar carro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2849655"/>
        <a:ext cx="1906099" cy="292306"/>
      </dsp:txXfrm>
    </dsp:sp>
    <dsp:sp modelId="{843B7F09-D0E9-4907-9D8A-EBE1AC01E8FB}">
      <dsp:nvSpPr>
        <dsp:cNvPr id="0" name=""/>
        <dsp:cNvSpPr/>
      </dsp:nvSpPr>
      <dsp:spPr>
        <a:xfrm>
          <a:off x="998140" y="3624432"/>
          <a:ext cx="1906099" cy="29230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Enfriamiento</a:t>
          </a:r>
          <a:endParaRPr lang="es-ES" sz="1100" kern="1200" dirty="0"/>
        </a:p>
      </dsp:txBody>
      <dsp:txXfrm>
        <a:off x="998140" y="3624432"/>
        <a:ext cx="1906099" cy="292306"/>
      </dsp:txXfrm>
    </dsp:sp>
    <dsp:sp modelId="{67A45E78-15F5-4E2C-9EC0-10FC3354F5A6}">
      <dsp:nvSpPr>
        <dsp:cNvPr id="0" name=""/>
        <dsp:cNvSpPr/>
      </dsp:nvSpPr>
      <dsp:spPr>
        <a:xfrm>
          <a:off x="5128544" y="3226040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10.Alimentar ultra congeladores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3226040"/>
        <a:ext cx="1906099" cy="292306"/>
      </dsp:txXfrm>
    </dsp:sp>
    <dsp:sp modelId="{1F0C453D-89C4-491B-A832-F1786AD18583}">
      <dsp:nvSpPr>
        <dsp:cNvPr id="0" name=""/>
        <dsp:cNvSpPr/>
      </dsp:nvSpPr>
      <dsp:spPr>
        <a:xfrm>
          <a:off x="5128544" y="3580417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11.Enfriamiento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3580417"/>
        <a:ext cx="1906099" cy="292306"/>
      </dsp:txXfrm>
    </dsp:sp>
    <dsp:sp modelId="{82E1DF0C-D541-43BA-AD46-00025DA2AF29}">
      <dsp:nvSpPr>
        <dsp:cNvPr id="0" name=""/>
        <dsp:cNvSpPr/>
      </dsp:nvSpPr>
      <dsp:spPr>
        <a:xfrm>
          <a:off x="5128544" y="3912792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12.Retirar del ultra congelador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3912792"/>
        <a:ext cx="1906099" cy="292306"/>
      </dsp:txXfrm>
    </dsp:sp>
    <dsp:sp modelId="{596F482C-DCFC-4519-91E3-A8F94EF760BC}">
      <dsp:nvSpPr>
        <dsp:cNvPr id="0" name=""/>
        <dsp:cNvSpPr/>
      </dsp:nvSpPr>
      <dsp:spPr>
        <a:xfrm>
          <a:off x="998140" y="4742588"/>
          <a:ext cx="1906099" cy="29230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Empaque</a:t>
          </a:r>
          <a:endParaRPr lang="es-ES" sz="1100" kern="1200" dirty="0"/>
        </a:p>
      </dsp:txBody>
      <dsp:txXfrm>
        <a:off x="998140" y="4742588"/>
        <a:ext cx="1906099" cy="292306"/>
      </dsp:txXfrm>
    </dsp:sp>
    <dsp:sp modelId="{9D7DB9DB-DAFE-42A2-82B4-B7016C4D38B2}">
      <dsp:nvSpPr>
        <dsp:cNvPr id="0" name=""/>
        <dsp:cNvSpPr/>
      </dsp:nvSpPr>
      <dsp:spPr>
        <a:xfrm>
          <a:off x="5128544" y="4300180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13.Empacar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4300180"/>
        <a:ext cx="1906099" cy="292306"/>
      </dsp:txXfrm>
    </dsp:sp>
    <dsp:sp modelId="{D7EDAB2A-9E55-4B74-A350-2FD6615B96B3}">
      <dsp:nvSpPr>
        <dsp:cNvPr id="0" name=""/>
        <dsp:cNvSpPr/>
      </dsp:nvSpPr>
      <dsp:spPr>
        <a:xfrm>
          <a:off x="5128544" y="4665562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14.Trasladar a cuarto de PT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4665562"/>
        <a:ext cx="1906099" cy="292306"/>
      </dsp:txXfrm>
    </dsp:sp>
    <dsp:sp modelId="{6D1C50BB-804B-465B-8B39-4F382DAC9050}">
      <dsp:nvSpPr>
        <dsp:cNvPr id="0" name=""/>
        <dsp:cNvSpPr/>
      </dsp:nvSpPr>
      <dsp:spPr>
        <a:xfrm>
          <a:off x="5128544" y="5074960"/>
          <a:ext cx="1906099" cy="292306"/>
        </a:xfrm>
        <a:prstGeom prst="rect">
          <a:avLst/>
        </a:prstGeom>
        <a:solidFill>
          <a:srgbClr val="00808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0" i="0" u="none" kern="1200" dirty="0">
              <a:latin typeface="Arial" pitchFamily="34" charset="0"/>
              <a:cs typeface="Arial" pitchFamily="34" charset="0"/>
            </a:rPr>
            <a:t>15.Almacenar</a:t>
          </a:r>
          <a:endParaRPr lang="es-ES" sz="900" kern="1200" dirty="0">
            <a:latin typeface="Arial" pitchFamily="34" charset="0"/>
            <a:cs typeface="Arial" pitchFamily="34" charset="0"/>
          </a:endParaRPr>
        </a:p>
      </dsp:txBody>
      <dsp:txXfrm>
        <a:off x="5128544" y="5074960"/>
        <a:ext cx="1906099" cy="292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565" cy="48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5" rIns="96651" bIns="48325" numCol="1" anchor="t" anchorCtr="0" compatLnSpc="1">
            <a:prstTxWarp prst="textNoShape">
              <a:avLst/>
            </a:prstTxWarp>
          </a:bodyPr>
          <a:lstStyle>
            <a:lvl1pPr defTabSz="967064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023" y="0"/>
            <a:ext cx="3170565" cy="48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5" rIns="96651" bIns="48325" numCol="1" anchor="t" anchorCtr="0" compatLnSpc="1">
            <a:prstTxWarp prst="textNoShape">
              <a:avLst/>
            </a:prstTxWarp>
          </a:bodyPr>
          <a:lstStyle>
            <a:lvl1pPr algn="r" defTabSz="967064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9212"/>
            <a:ext cx="3170565" cy="48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5" rIns="96651" bIns="48325" numCol="1" anchor="b" anchorCtr="0" compatLnSpc="1">
            <a:prstTxWarp prst="textNoShape">
              <a:avLst/>
            </a:prstTxWarp>
          </a:bodyPr>
          <a:lstStyle>
            <a:lvl1pPr defTabSz="967064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023" y="9119212"/>
            <a:ext cx="3170565" cy="48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5" rIns="96651" bIns="48325" numCol="1" anchor="b" anchorCtr="0" compatLnSpc="1">
            <a:prstTxWarp prst="textNoShape">
              <a:avLst/>
            </a:prstTxWarp>
          </a:bodyPr>
          <a:lstStyle>
            <a:lvl1pPr algn="r" defTabSz="967064" eaLnBrk="1" hangingPunct="1">
              <a:defRPr sz="1300" b="0"/>
            </a:lvl1pPr>
          </a:lstStyle>
          <a:p>
            <a:pPr>
              <a:defRPr/>
            </a:pPr>
            <a:fld id="{6881AD64-9D64-41C5-9EE4-FF78E6AFB1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3880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565" cy="48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5" rIns="96651" bIns="48325" numCol="1" anchor="t" anchorCtr="0" compatLnSpc="1">
            <a:prstTxWarp prst="textNoShape">
              <a:avLst/>
            </a:prstTxWarp>
          </a:bodyPr>
          <a:lstStyle>
            <a:lvl1pPr defTabSz="967064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023" y="0"/>
            <a:ext cx="3170565" cy="48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5" rIns="96651" bIns="48325" numCol="1" anchor="t" anchorCtr="0" compatLnSpc="1">
            <a:prstTxWarp prst="textNoShape">
              <a:avLst/>
            </a:prstTxWarp>
          </a:bodyPr>
          <a:lstStyle>
            <a:lvl1pPr algn="r" defTabSz="967064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2165" y="4561214"/>
            <a:ext cx="5850870" cy="432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5" rIns="96651" bIns="48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212"/>
            <a:ext cx="3170565" cy="48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5" rIns="96651" bIns="48325" numCol="1" anchor="b" anchorCtr="0" compatLnSpc="1">
            <a:prstTxWarp prst="textNoShape">
              <a:avLst/>
            </a:prstTxWarp>
          </a:bodyPr>
          <a:lstStyle>
            <a:lvl1pPr defTabSz="967064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023" y="9119212"/>
            <a:ext cx="3170565" cy="48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5" rIns="96651" bIns="48325" numCol="1" anchor="b" anchorCtr="0" compatLnSpc="1">
            <a:prstTxWarp prst="textNoShape">
              <a:avLst/>
            </a:prstTxWarp>
          </a:bodyPr>
          <a:lstStyle>
            <a:lvl1pPr algn="r" defTabSz="967064" eaLnBrk="1" hangingPunct="1">
              <a:defRPr sz="1300" b="0"/>
            </a:lvl1pPr>
          </a:lstStyle>
          <a:p>
            <a:pPr>
              <a:defRPr/>
            </a:pPr>
            <a:fld id="{D83D5AF8-8DED-4404-B7BE-EF11716482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7756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57300" y="719138"/>
            <a:ext cx="4800600" cy="36004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D5AF8-8DED-4404-B7BE-EF1171648276}" type="slidenum">
              <a:rPr lang="es-E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884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 bwMode="auto">
          <a:xfrm>
            <a:off x="-2241" y="4991100"/>
            <a:ext cx="1473413" cy="18669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7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in-NG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ctrTitle" sz="quarter"/>
          </p:nvPr>
        </p:nvSpPr>
        <p:spPr>
          <a:xfrm>
            <a:off x="995796" y="1266658"/>
            <a:ext cx="7089731" cy="2169825"/>
          </a:xfrm>
          <a:effectLst>
            <a:glow rad="127000">
              <a:schemeClr val="accent1"/>
            </a:glow>
          </a:effectLst>
        </p:spPr>
        <p:txBody>
          <a:bodyPr lIns="91440" tIns="45720" rIns="91440" bIns="4572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s-ES" sz="4400" b="1" kern="1200" cap="none" spc="0" dirty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grpSp>
        <p:nvGrpSpPr>
          <p:cNvPr id="3" name="Grupo 2"/>
          <p:cNvGrpSpPr/>
          <p:nvPr userDrawn="1"/>
        </p:nvGrpSpPr>
        <p:grpSpPr>
          <a:xfrm>
            <a:off x="-2241" y="3898900"/>
            <a:ext cx="9146241" cy="2184400"/>
            <a:chOff x="232146" y="4124552"/>
            <a:chExt cx="9011595" cy="1979308"/>
          </a:xfrm>
        </p:grpSpPr>
        <p:pic>
          <p:nvPicPr>
            <p:cNvPr id="8" name="Imagen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146" y="4124552"/>
              <a:ext cx="2781984" cy="1976803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26" r="8153"/>
            <a:stretch/>
          </p:blipFill>
          <p:spPr>
            <a:xfrm>
              <a:off x="4665705" y="4124552"/>
              <a:ext cx="1795451" cy="1976803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21" r="25360"/>
            <a:stretch/>
          </p:blipFill>
          <p:spPr>
            <a:xfrm>
              <a:off x="3007576" y="4127057"/>
              <a:ext cx="1664397" cy="1976803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1155" y="4124552"/>
              <a:ext cx="2782586" cy="1976803"/>
            </a:xfrm>
            <a:prstGeom prst="rect">
              <a:avLst/>
            </a:prstGeom>
          </p:spPr>
        </p:pic>
      </p:grpSp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51" y="6103860"/>
            <a:ext cx="2296800" cy="57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6839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8607" y="32516"/>
            <a:ext cx="7950994" cy="883585"/>
          </a:xfrm>
        </p:spPr>
        <p:txBody>
          <a:bodyPr/>
          <a:lstStyle>
            <a:lvl1pPr>
              <a:defRPr lang="es-ES" sz="2800" b="0" kern="1200" cap="none" spc="0" dirty="0" smtClean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+mj-ea"/>
                <a:cs typeface="Microsoft Sans Serif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2389" y="1131211"/>
            <a:ext cx="8633013" cy="1394228"/>
          </a:xfrm>
        </p:spPr>
        <p:txBody>
          <a:bodyPr/>
          <a:lstStyle>
            <a:lvl1pPr marL="139301" indent="-139301">
              <a:defRPr b="0">
                <a:solidFill>
                  <a:schemeClr val="bg1">
                    <a:lumMod val="50000"/>
                  </a:schemeClr>
                </a:solidFill>
                <a:effectLst/>
                <a:latin typeface="Century Gothic" panose="020B0502020202020204" pitchFamily="34" charset="0"/>
              </a:defRPr>
            </a:lvl1pPr>
            <a:lvl2pPr marL="338129" indent="-198830">
              <a:defRPr b="0">
                <a:effectLst/>
                <a:latin typeface="Century Gothic" panose="020B0502020202020204" pitchFamily="34" charset="0"/>
              </a:defRPr>
            </a:lvl2pPr>
            <a:lvl3pPr marL="536959" indent="-198830">
              <a:buClr>
                <a:srgbClr val="FF9900"/>
              </a:buClr>
              <a:defRPr b="0">
                <a:effectLst/>
                <a:latin typeface="Century Gothic" panose="020B0502020202020204" pitchFamily="34" charset="0"/>
              </a:defRPr>
            </a:lvl3pPr>
            <a:lvl4pPr marL="735788" indent="-198830">
              <a:defRPr b="0">
                <a:effectLst/>
                <a:latin typeface="Century Gothic" panose="020B0502020202020204" pitchFamily="34" charset="0"/>
              </a:defRPr>
            </a:lvl4pPr>
            <a:lvl5pPr marL="944143" indent="-208355">
              <a:defRPr b="0">
                <a:effectLst/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831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8607" y="46601"/>
            <a:ext cx="7962520" cy="1037474"/>
          </a:xfrm>
        </p:spPr>
        <p:txBody>
          <a:bodyPr/>
          <a:lstStyle>
            <a:lvl1pPr>
              <a:defRPr lang="es-ES" sz="3300" b="0" kern="1200" cap="none" spc="0" dirty="0" smtClean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+mj-lt"/>
                <a:ea typeface="+mj-ea"/>
                <a:cs typeface="Microsoft Sans Serif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421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8609" y="0"/>
            <a:ext cx="7968283" cy="1037474"/>
          </a:xfrm>
        </p:spPr>
        <p:txBody>
          <a:bodyPr/>
          <a:lstStyle>
            <a:lvl1pPr>
              <a:defRPr lang="es-ES" sz="3300" b="0" kern="1200" cap="none" spc="0" dirty="0" smtClean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+mj-lt"/>
                <a:ea typeface="+mj-ea"/>
                <a:cs typeface="Microsoft Sans Serif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47196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61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0629" y="71999"/>
            <a:ext cx="8784772" cy="1037474"/>
          </a:xfrm>
        </p:spPr>
        <p:txBody>
          <a:bodyPr/>
          <a:lstStyle>
            <a:lvl1pPr>
              <a:defRPr lang="es-ES" sz="3300" b="0" kern="1200" cap="none" spc="0" dirty="0" smtClean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+mj-lt"/>
                <a:ea typeface="+mj-ea"/>
                <a:cs typeface="Microsoft Sans Serif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30627" y="1264742"/>
            <a:ext cx="4374000" cy="1412694"/>
          </a:xfr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es-ES" sz="15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20000"/>
              </a:spcBef>
              <a:spcAft>
                <a:spcPct val="0"/>
              </a:spcAft>
              <a:defRPr lang="es-ES" sz="135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20000"/>
              </a:spcBef>
              <a:spcAft>
                <a:spcPct val="0"/>
              </a:spcAft>
              <a:defRPr lang="es-ES" sz="12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20000"/>
              </a:spcBef>
              <a:spcAft>
                <a:spcPct val="0"/>
              </a:spcAft>
              <a:defRPr lang="es-ES" sz="105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20000"/>
              </a:spcBef>
              <a:spcAft>
                <a:spcPct val="0"/>
              </a:spcAft>
              <a:defRPr lang="es-CO" sz="105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34204" y="1264743"/>
            <a:ext cx="4374000" cy="1357295"/>
          </a:xfr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es-ES" sz="15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20000"/>
              </a:spcBef>
              <a:spcAft>
                <a:spcPct val="0"/>
              </a:spcAft>
              <a:defRPr lang="es-ES" sz="105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20000"/>
              </a:spcBef>
              <a:spcAft>
                <a:spcPct val="0"/>
              </a:spcAft>
              <a:defRPr lang="es-ES" sz="12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20000"/>
              </a:spcBef>
              <a:spcAft>
                <a:spcPct val="0"/>
              </a:spcAft>
              <a:defRPr lang="es-ES" sz="105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20000"/>
              </a:spcBef>
              <a:spcAft>
                <a:spcPct val="0"/>
              </a:spcAft>
              <a:defRPr lang="es-CO" sz="105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64176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" name="Rectangle 20"/>
          <p:cNvSpPr>
            <a:spLocks noGrp="1" noChangeArrowheads="1"/>
          </p:cNvSpPr>
          <p:nvPr>
            <p:ph type="ctrTitle" sz="quarter"/>
          </p:nvPr>
        </p:nvSpPr>
        <p:spPr>
          <a:xfrm>
            <a:off x="722703" y="2833828"/>
            <a:ext cx="7692964" cy="1200329"/>
          </a:xfrm>
        </p:spPr>
        <p:txBody>
          <a:bodyPr lIns="91440" tIns="45720" rIns="91440" bIns="45720"/>
          <a:lstStyle>
            <a:lvl1pPr algn="l">
              <a:defRPr sz="360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4" name="Imagen 3" descr="PP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4" t="39880" r="23333" b="39940"/>
          <a:stretch/>
        </p:blipFill>
        <p:spPr>
          <a:xfrm>
            <a:off x="3422345" y="6081513"/>
            <a:ext cx="2293680" cy="653116"/>
          </a:xfrm>
          <a:prstGeom prst="rect">
            <a:avLst/>
          </a:prstGeom>
        </p:spPr>
      </p:pic>
      <p:pic>
        <p:nvPicPr>
          <p:cNvPr id="6" name="Imagen 5" descr="PP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4" t="39880" r="23333" b="39940"/>
          <a:stretch/>
        </p:blipFill>
        <p:spPr>
          <a:xfrm>
            <a:off x="3422345" y="6081513"/>
            <a:ext cx="2293680" cy="65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1429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 txBox="1">
            <a:spLocks noChangeArrowheads="1"/>
          </p:cNvSpPr>
          <p:nvPr userDrawn="1"/>
        </p:nvSpPr>
        <p:spPr>
          <a:xfrm>
            <a:off x="2314217" y="3711671"/>
            <a:ext cx="4524079" cy="1014412"/>
          </a:xfrm>
          <a:prstGeom prst="rect">
            <a:avLst/>
          </a:prstGeom>
        </p:spPr>
        <p:txBody>
          <a:bodyPr/>
          <a:lstStyle>
            <a:lvl1pPr algn="l">
              <a:defRPr sz="6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algn="ctr">
              <a:defRPr/>
            </a:pPr>
            <a:r>
              <a:rPr lang="es-ES" sz="8625" kern="0" dirty="0">
                <a:solidFill>
                  <a:srgbClr val="B6C404"/>
                </a:solidFill>
                <a:effectLst/>
                <a:latin typeface="Calibri" panose="020F0502020204030204" pitchFamily="34" charset="0"/>
                <a:ea typeface="+mj-ea"/>
                <a:cs typeface="Arial" pitchFamily="34" charset="0"/>
              </a:rPr>
              <a:t>G</a:t>
            </a:r>
            <a:r>
              <a:rPr lang="es-ES" sz="8625" kern="0" dirty="0">
                <a:solidFill>
                  <a:srgbClr val="CC0066"/>
                </a:solidFill>
                <a:effectLst/>
                <a:latin typeface="Calibri" panose="020F0502020204030204" pitchFamily="34" charset="0"/>
                <a:ea typeface="+mj-ea"/>
                <a:cs typeface="Arial" pitchFamily="34" charset="0"/>
              </a:rPr>
              <a:t>r</a:t>
            </a:r>
            <a:r>
              <a:rPr lang="es-ES" sz="8625" kern="0" dirty="0">
                <a:solidFill>
                  <a:srgbClr val="3DA9A9"/>
                </a:solidFill>
                <a:effectLst/>
                <a:latin typeface="Calibri" panose="020F0502020204030204" pitchFamily="34" charset="0"/>
                <a:ea typeface="+mj-ea"/>
                <a:cs typeface="Arial" pitchFamily="34" charset="0"/>
              </a:rPr>
              <a:t>a</a:t>
            </a:r>
            <a:r>
              <a:rPr lang="es-ES" sz="8625" kern="0" dirty="0">
                <a:solidFill>
                  <a:srgbClr val="B6C404"/>
                </a:solidFill>
                <a:effectLst/>
                <a:latin typeface="Calibri" panose="020F0502020204030204" pitchFamily="34" charset="0"/>
                <a:ea typeface="+mj-ea"/>
                <a:cs typeface="Arial" pitchFamily="34" charset="0"/>
              </a:rPr>
              <a:t>c</a:t>
            </a:r>
            <a:r>
              <a:rPr lang="es-ES" sz="8625" kern="0" dirty="0">
                <a:solidFill>
                  <a:srgbClr val="CC0066"/>
                </a:solidFill>
                <a:effectLst/>
                <a:latin typeface="Calibri" panose="020F0502020204030204" pitchFamily="34" charset="0"/>
                <a:ea typeface="+mj-ea"/>
                <a:cs typeface="Arial" pitchFamily="34" charset="0"/>
              </a:rPr>
              <a:t>i</a:t>
            </a:r>
            <a:r>
              <a:rPr lang="es-ES" sz="8625" kern="0" dirty="0">
                <a:solidFill>
                  <a:srgbClr val="3DA9A9"/>
                </a:solidFill>
                <a:effectLst/>
                <a:latin typeface="Calibri" panose="020F0502020204030204" pitchFamily="34" charset="0"/>
                <a:ea typeface="+mj-ea"/>
                <a:cs typeface="Arial" pitchFamily="34" charset="0"/>
              </a:rPr>
              <a:t>a</a:t>
            </a:r>
            <a:r>
              <a:rPr lang="es-ES" sz="8625" kern="0" dirty="0">
                <a:solidFill>
                  <a:srgbClr val="B6C404"/>
                </a:solidFill>
                <a:effectLst/>
                <a:latin typeface="Calibri" panose="020F0502020204030204" pitchFamily="34" charset="0"/>
                <a:ea typeface="+mj-ea"/>
                <a:cs typeface="Arial" pitchFamily="34" charset="0"/>
              </a:rPr>
              <a:t>s</a:t>
            </a: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720" y="2293860"/>
            <a:ext cx="4265071" cy="107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2773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PPT.jpg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360" b="74054"/>
          <a:stretch/>
        </p:blipFill>
        <p:spPr>
          <a:xfrm rot="16200000">
            <a:off x="-230659" y="5292813"/>
            <a:ext cx="1795849" cy="1334530"/>
          </a:xfrm>
          <a:prstGeom prst="rect">
            <a:avLst/>
          </a:prstGeom>
        </p:spPr>
      </p:pic>
      <p:pic>
        <p:nvPicPr>
          <p:cNvPr id="11" name="Imagen 10" descr="PPT.jpg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1" t="75555"/>
          <a:stretch/>
        </p:blipFill>
        <p:spPr>
          <a:xfrm rot="16200000">
            <a:off x="7654496" y="258018"/>
            <a:ext cx="1721708" cy="1257300"/>
          </a:xfrm>
          <a:prstGeom prst="rect">
            <a:avLst/>
          </a:prstGeom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389" y="1131211"/>
            <a:ext cx="8633013" cy="1394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5400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282389" y="25814"/>
            <a:ext cx="7843477" cy="1037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s-ES" dirty="0"/>
              <a:t>Haga clic para modificar el estilo de título del patrón</a:t>
            </a: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51" y="6103860"/>
            <a:ext cx="2296800" cy="5770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91" r:id="rId3"/>
    <p:sldLayoutId id="2147484000" r:id="rId4"/>
    <p:sldLayoutId id="2147483998" r:id="rId5"/>
    <p:sldLayoutId id="2147483984" r:id="rId6"/>
    <p:sldLayoutId id="2147483988" r:id="rId7"/>
    <p:sldLayoutId id="2147483990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s-ES" sz="3300" b="0" kern="1200" cap="none" spc="0" dirty="0">
          <a:ln w="0"/>
          <a:solidFill>
            <a:schemeClr val="bg1">
              <a:lumMod val="50000"/>
            </a:schemeClr>
          </a:solidFill>
          <a:effectLst/>
          <a:latin typeface="Century Gothic" panose="020B0502020202020204" pitchFamily="34" charset="0"/>
          <a:ea typeface="+mj-ea"/>
          <a:cs typeface="Microsoft Sans Serif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Microsoft Sans Serif" panose="020B0604020202020204" pitchFamily="34" charset="0"/>
          <a:cs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Microsoft Sans Serif" panose="020B0604020202020204" pitchFamily="34" charset="0"/>
          <a:cs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Microsoft Sans Serif" panose="020B0604020202020204" pitchFamily="34" charset="0"/>
          <a:cs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Microsoft Sans Serif" panose="020B0604020202020204" pitchFamily="34" charset="0"/>
          <a:cs typeface="Microsoft Sans Serif" panose="020B0604020202020204" pitchFamily="34" charset="0"/>
        </a:defRPr>
      </a:lvl5pPr>
      <a:lvl6pPr marL="342892" algn="l" rtl="0" fontAlgn="base">
        <a:spcBef>
          <a:spcPct val="0"/>
        </a:spcBef>
        <a:spcAft>
          <a:spcPct val="0"/>
        </a:spcAft>
        <a:defRPr sz="1725" b="1">
          <a:solidFill>
            <a:srgbClr val="000066"/>
          </a:solidFill>
          <a:latin typeface="Arial" charset="0"/>
        </a:defRPr>
      </a:lvl6pPr>
      <a:lvl7pPr marL="685783" algn="l" rtl="0" fontAlgn="base">
        <a:spcBef>
          <a:spcPct val="0"/>
        </a:spcBef>
        <a:spcAft>
          <a:spcPct val="0"/>
        </a:spcAft>
        <a:defRPr sz="1725" b="1">
          <a:solidFill>
            <a:srgbClr val="000066"/>
          </a:solidFill>
          <a:latin typeface="Arial" charset="0"/>
        </a:defRPr>
      </a:lvl7pPr>
      <a:lvl8pPr marL="1028675" algn="l" rtl="0" fontAlgn="base">
        <a:spcBef>
          <a:spcPct val="0"/>
        </a:spcBef>
        <a:spcAft>
          <a:spcPct val="0"/>
        </a:spcAft>
        <a:defRPr sz="1725" b="1">
          <a:solidFill>
            <a:srgbClr val="000066"/>
          </a:solidFill>
          <a:latin typeface="Arial" charset="0"/>
        </a:defRPr>
      </a:lvl8pPr>
      <a:lvl9pPr marL="1371566" algn="l" rtl="0" fontAlgn="base">
        <a:spcBef>
          <a:spcPct val="0"/>
        </a:spcBef>
        <a:spcAft>
          <a:spcPct val="0"/>
        </a:spcAft>
        <a:defRPr sz="1725" b="1">
          <a:solidFill>
            <a:srgbClr val="000066"/>
          </a:solidFill>
          <a:latin typeface="Arial" charset="0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panose="020B0604020202020204" pitchFamily="34" charset="0"/>
        <a:buChar char="•"/>
        <a:defRPr lang="es-ES" sz="1800" b="1" kern="1200" dirty="0">
          <a:solidFill>
            <a:srgbClr val="008080"/>
          </a:solidFill>
          <a:latin typeface="Century Gothic" panose="020B0502020202020204" pitchFamily="34" charset="0"/>
          <a:ea typeface="+mn-ea"/>
          <a:cs typeface="Microsoft Sans Serif" pitchFamily="34" charset="0"/>
        </a:defRPr>
      </a:lvl1pPr>
      <a:lvl2pPr marL="566724" indent="-175018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SzPct val="90000"/>
        <a:buFont typeface="Wingdings" panose="05000000000000000000" pitchFamily="2" charset="2"/>
        <a:buChar char="§"/>
        <a:defRPr lang="es-ES" sz="1500" b="1" kern="1200" dirty="0">
          <a:solidFill>
            <a:schemeClr val="bg1">
              <a:lumMod val="50000"/>
            </a:schemeClr>
          </a:solidFill>
          <a:latin typeface="Century Gothic" panose="020B0502020202020204" pitchFamily="34" charset="0"/>
          <a:ea typeface="+mn-ea"/>
          <a:cs typeface="Microsoft Sans Serif" pitchFamily="34" charset="0"/>
        </a:defRPr>
      </a:lvl2pPr>
      <a:lvl3pPr marL="872708" indent="-171446" algn="l" rtl="0" eaLnBrk="0" fontAlgn="base" hangingPunct="0">
        <a:spcBef>
          <a:spcPct val="20000"/>
        </a:spcBef>
        <a:spcAft>
          <a:spcPct val="0"/>
        </a:spcAft>
        <a:buClr>
          <a:srgbClr val="CCFF33"/>
        </a:buClr>
        <a:buFont typeface="Arial" panose="020B0604020202020204" pitchFamily="34" charset="0"/>
        <a:buChar char="•"/>
        <a:defRPr lang="es-ES" sz="1500" b="1" kern="1200" dirty="0">
          <a:solidFill>
            <a:schemeClr val="bg1">
              <a:lumMod val="50000"/>
            </a:schemeClr>
          </a:solidFill>
          <a:latin typeface="Century Gothic" panose="020B0502020202020204" pitchFamily="34" charset="0"/>
          <a:ea typeface="+mn-ea"/>
          <a:cs typeface="Microsoft Sans Serif" pitchFamily="34" charset="0"/>
        </a:defRPr>
      </a:lvl3pPr>
      <a:lvl4pPr marL="1200120" indent="-171446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Arial" panose="020B0604020202020204" pitchFamily="34" charset="0"/>
        <a:buChar char="–"/>
        <a:defRPr lang="es-ES" sz="1350" b="1" kern="1200" dirty="0">
          <a:solidFill>
            <a:schemeClr val="bg1">
              <a:lumMod val="50000"/>
            </a:schemeClr>
          </a:solidFill>
          <a:latin typeface="Century Gothic" panose="020B0502020202020204" pitchFamily="34" charset="0"/>
          <a:ea typeface="+mn-ea"/>
          <a:cs typeface="Microsoft Sans Serif" pitchFamily="34" charset="0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Font typeface="Arial" panose="020B0604020202020204" pitchFamily="34" charset="0"/>
        <a:buChar char="»"/>
        <a:defRPr lang="es-ES" sz="1200" b="1" kern="1200" dirty="0">
          <a:solidFill>
            <a:schemeClr val="bg1">
              <a:lumMod val="50000"/>
            </a:schemeClr>
          </a:solidFill>
          <a:latin typeface="Century Gothic" panose="020B0502020202020204" pitchFamily="34" charset="0"/>
          <a:ea typeface="+mn-ea"/>
          <a:cs typeface="Microsoft Sans Serif" pitchFamily="34" charset="0"/>
        </a:defRPr>
      </a:lvl5pPr>
      <a:lvl6pPr marL="1885903" indent="-171446" algn="l" rtl="0" fontAlgn="base">
        <a:spcBef>
          <a:spcPct val="20000"/>
        </a:spcBef>
        <a:spcAft>
          <a:spcPct val="0"/>
        </a:spcAft>
        <a:buClr>
          <a:srgbClr val="A50021"/>
        </a:buClr>
        <a:buFont typeface="Arial" charset="0"/>
        <a:buChar char="»"/>
        <a:defRPr sz="1050" b="1">
          <a:solidFill>
            <a:schemeClr val="tx1"/>
          </a:solidFill>
          <a:latin typeface="+mn-lt"/>
        </a:defRPr>
      </a:lvl6pPr>
      <a:lvl7pPr marL="2228795" indent="-171446" algn="l" rtl="0" fontAlgn="base">
        <a:spcBef>
          <a:spcPct val="20000"/>
        </a:spcBef>
        <a:spcAft>
          <a:spcPct val="0"/>
        </a:spcAft>
        <a:buClr>
          <a:srgbClr val="A50021"/>
        </a:buClr>
        <a:buFont typeface="Arial" charset="0"/>
        <a:buChar char="»"/>
        <a:defRPr sz="1050" b="1">
          <a:solidFill>
            <a:schemeClr val="tx1"/>
          </a:solidFill>
          <a:latin typeface="+mn-lt"/>
        </a:defRPr>
      </a:lvl7pPr>
      <a:lvl8pPr marL="2571686" indent="-171446" algn="l" rtl="0" fontAlgn="base">
        <a:spcBef>
          <a:spcPct val="20000"/>
        </a:spcBef>
        <a:spcAft>
          <a:spcPct val="0"/>
        </a:spcAft>
        <a:buClr>
          <a:srgbClr val="A50021"/>
        </a:buClr>
        <a:buFont typeface="Arial" charset="0"/>
        <a:buChar char="»"/>
        <a:defRPr sz="1050" b="1">
          <a:solidFill>
            <a:schemeClr val="tx1"/>
          </a:solidFill>
          <a:latin typeface="+mn-lt"/>
        </a:defRPr>
      </a:lvl8pPr>
      <a:lvl9pPr marL="2914577" indent="-171446" algn="l" rtl="0" fontAlgn="base">
        <a:spcBef>
          <a:spcPct val="20000"/>
        </a:spcBef>
        <a:spcAft>
          <a:spcPct val="0"/>
        </a:spcAft>
        <a:buClr>
          <a:srgbClr val="A50021"/>
        </a:buClr>
        <a:buFont typeface="Arial" charset="0"/>
        <a:buChar char="»"/>
        <a:defRPr sz="1050" b="1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176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orient="horz" pos="6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0.emf"/><Relationship Id="rId5" Type="http://schemas.openxmlformats.org/officeDocument/2006/relationships/package" Target="../embeddings/Microsoft_Excel_Worksheet9.xlsx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emf"/><Relationship Id="rId5" Type="http://schemas.openxmlformats.org/officeDocument/2006/relationships/package" Target="../embeddings/Microsoft_Excel_Worksheet4.xlsx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emf"/><Relationship Id="rId5" Type="http://schemas.openxmlformats.org/officeDocument/2006/relationships/package" Target="../embeddings/Microsoft_Excel_Worksheet6.xlsx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 sz="quarter"/>
          </p:nvPr>
        </p:nvSpPr>
        <p:spPr>
          <a:xfrm>
            <a:off x="844188" y="1288250"/>
            <a:ext cx="7720027" cy="2431435"/>
          </a:xfrm>
        </p:spPr>
        <p:txBody>
          <a:bodyPr/>
          <a:lstStyle/>
          <a:p>
            <a:pPr algn="r"/>
            <a:r>
              <a:rPr lang="es-CO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arepa IdeAl – Planta delicias</a:t>
            </a:r>
            <a:br>
              <a:rPr lang="es-CO" sz="3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s-CO" sz="32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s-CO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2018</a:t>
            </a:r>
            <a:endParaRPr lang="bin-NG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54" b="39570"/>
          <a:stretch/>
        </p:blipFill>
        <p:spPr>
          <a:xfrm>
            <a:off x="0" y="4692936"/>
            <a:ext cx="4704202" cy="138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129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609" y="253916"/>
            <a:ext cx="7968283" cy="529642"/>
          </a:xfrm>
        </p:spPr>
        <p:txBody>
          <a:bodyPr/>
          <a:lstStyle/>
          <a:p>
            <a:r>
              <a:rPr lang="es-CO" dirty="0"/>
              <a:t>6. DESCRIPCIÓN DE LA MEJORA</a:t>
            </a:r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21953"/>
              </p:ext>
            </p:extLst>
          </p:nvPr>
        </p:nvGraphicFramePr>
        <p:xfrm>
          <a:off x="278609" y="1455951"/>
          <a:ext cx="8636791" cy="3932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0" name="Hoja de cálculo" r:id="rId3" imgW="11096582" imgH="3419360" progId="Excel.Sheet.12">
                  <p:embed/>
                </p:oleObj>
              </mc:Choice>
              <mc:Fallback>
                <p:oleObj name="Hoja de cálculo" r:id="rId3" imgW="11096582" imgH="3419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8609" y="1455951"/>
                        <a:ext cx="8636791" cy="39324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2203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609" y="253916"/>
            <a:ext cx="7968283" cy="529642"/>
          </a:xfrm>
        </p:spPr>
        <p:txBody>
          <a:bodyPr/>
          <a:lstStyle/>
          <a:p>
            <a:r>
              <a:rPr lang="es-CO" dirty="0"/>
              <a:t>6.3 DESCRIPCIÓN DE LA MEJORA</a:t>
            </a: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024430"/>
              </p:ext>
            </p:extLst>
          </p:nvPr>
        </p:nvGraphicFramePr>
        <p:xfrm>
          <a:off x="194393" y="1458435"/>
          <a:ext cx="8697191" cy="2172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5" name="Hoja de cálculo" r:id="rId3" imgW="12896764" imgH="1981315" progId="Excel.Sheet.12">
                  <p:embed/>
                </p:oleObj>
              </mc:Choice>
              <mc:Fallback>
                <p:oleObj name="Hoja de cálculo" r:id="rId3" imgW="12896764" imgH="19813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4393" y="1458435"/>
                        <a:ext cx="8697191" cy="21724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7896021"/>
              </p:ext>
            </p:extLst>
          </p:nvPr>
        </p:nvGraphicFramePr>
        <p:xfrm>
          <a:off x="1725756" y="4305734"/>
          <a:ext cx="5634466" cy="1087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6" name="Hoja de cálculo" r:id="rId5" imgW="4590964" imgH="885825" progId="Excel.Sheet.12">
                  <p:embed/>
                </p:oleObj>
              </mc:Choice>
              <mc:Fallback>
                <p:oleObj name="Hoja de cálculo" r:id="rId5" imgW="4590964" imgH="8858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25756" y="4305734"/>
                        <a:ext cx="5634466" cy="10871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2177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6.4 DESCRIPCIÓN DE LA MEJORA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2389" y="1131209"/>
            <a:ext cx="8633013" cy="4745915"/>
          </a:xfrm>
        </p:spPr>
        <p:txBody>
          <a:bodyPr/>
          <a:lstStyle/>
          <a:p>
            <a:r>
              <a:rPr lang="es-CO" dirty="0"/>
              <a:t>-</a:t>
            </a:r>
            <a:r>
              <a:rPr lang="es-CO" b="1" dirty="0"/>
              <a:t>AHORRO EN GAS, ¿COMO LO HICIMOS?</a:t>
            </a:r>
          </a:p>
          <a:p>
            <a:pPr marL="0" indent="0">
              <a:buNone/>
            </a:pPr>
            <a:endParaRPr lang="es-CO" dirty="0"/>
          </a:p>
          <a:p>
            <a:pPr algn="just"/>
            <a:r>
              <a:rPr lang="es-CO" dirty="0"/>
              <a:t>Indagar el por qué no se cumplía la meta del eco indicador gas a lo largo del año.</a:t>
            </a:r>
          </a:p>
          <a:p>
            <a:pPr algn="just"/>
            <a:r>
              <a:rPr lang="es-CO" dirty="0"/>
              <a:t>Inspeccionar y verificar que el medidor estuviera funcionando con normalidad.</a:t>
            </a:r>
          </a:p>
          <a:p>
            <a:pPr algn="just"/>
            <a:r>
              <a:rPr lang="es-CO" dirty="0"/>
              <a:t>Descartar la posible existencia de una fuga de gas.</a:t>
            </a:r>
          </a:p>
          <a:p>
            <a:pPr algn="just"/>
            <a:r>
              <a:rPr lang="es-CO" dirty="0"/>
              <a:t>Revisar el método de uso de los equipos en cocina gourmet, especialmente en las freidoras.</a:t>
            </a:r>
          </a:p>
          <a:p>
            <a:pPr algn="just"/>
            <a:r>
              <a:rPr lang="es-CO" dirty="0"/>
              <a:t>Realizar diferentes pruebas que nos permitieran determinar el consumo promedio de una freidora/ hora.</a:t>
            </a:r>
          </a:p>
          <a:p>
            <a:pPr algn="just"/>
            <a:r>
              <a:rPr lang="es-CO" dirty="0"/>
              <a:t>Definir un método óptimo para el uso de los equipos, lo que se traduce en prenderlos si y solo si los voy a tener en utilización.</a:t>
            </a:r>
          </a:p>
          <a:p>
            <a:endParaRPr lang="es-CO" dirty="0"/>
          </a:p>
          <a:p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453381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607" y="247959"/>
            <a:ext cx="7950994" cy="452698"/>
          </a:xfrm>
        </p:spPr>
        <p:txBody>
          <a:bodyPr/>
          <a:lstStyle/>
          <a:p>
            <a:r>
              <a:rPr lang="es-CO" dirty="0"/>
              <a:t>6.4 DESCRIPCIÓN DE LA MEJORA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2389" y="1131211"/>
            <a:ext cx="8633013" cy="5964710"/>
          </a:xfrm>
        </p:spPr>
        <p:txBody>
          <a:bodyPr/>
          <a:lstStyle/>
          <a:p>
            <a:r>
              <a:rPr lang="es-CO" b="1" dirty="0"/>
              <a:t>¿Cuáles fueron los resultados que obtuvimos?</a:t>
            </a:r>
          </a:p>
          <a:p>
            <a:endParaRPr lang="es-CO" b="1" dirty="0"/>
          </a:p>
          <a:p>
            <a:pPr algn="just"/>
            <a:r>
              <a:rPr lang="es-CO" dirty="0"/>
              <a:t>Se descarto una falla en el medidor y la fuga de gas, por lo tanto debíamos enfocarnos en el método de utilización de los equipos en el proceso.</a:t>
            </a:r>
          </a:p>
          <a:p>
            <a:pPr algn="just"/>
            <a:r>
              <a:rPr lang="es-CO" dirty="0"/>
              <a:t>Se definió junto con el balance de línea que solamente es necesario dentro del proceso, asegurando la productividad el uso de 3 equipos de freído. </a:t>
            </a:r>
          </a:p>
          <a:p>
            <a:pPr algn="just"/>
            <a:r>
              <a:rPr lang="es-CO" dirty="0"/>
              <a:t>Se determinó el consumo de gas de una freidora/ hora, este resultado fue de </a:t>
            </a:r>
            <a:r>
              <a:rPr lang="es-CO" b="1" dirty="0">
                <a:solidFill>
                  <a:srgbClr val="008080"/>
                </a:solidFill>
              </a:rPr>
              <a:t>2,42 M3/ h</a:t>
            </a:r>
            <a:r>
              <a:rPr lang="es-CO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Este consumo en costo nos da alrededor de </a:t>
            </a:r>
            <a:r>
              <a:rPr lang="es-CO" b="1" dirty="0">
                <a:solidFill>
                  <a:srgbClr val="008080"/>
                </a:solidFill>
              </a:rPr>
              <a:t>$2758,8 H</a:t>
            </a:r>
            <a:r>
              <a:rPr lang="es-CO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s-CO" dirty="0"/>
              <a:t>en un mes, el costo por un equipo es equivalente a </a:t>
            </a:r>
            <a:r>
              <a:rPr lang="es-CO" b="1" dirty="0">
                <a:solidFill>
                  <a:srgbClr val="008080"/>
                </a:solidFill>
              </a:rPr>
              <a:t>$1’506304,8 Mes</a:t>
            </a:r>
            <a:r>
              <a:rPr lang="es-CO" dirty="0"/>
              <a:t>. Finalmente esto nos da un total para los 4 equipos de </a:t>
            </a:r>
            <a:r>
              <a:rPr lang="es-CO" b="1" dirty="0">
                <a:solidFill>
                  <a:srgbClr val="008080"/>
                </a:solidFill>
              </a:rPr>
              <a:t>$6’025.216</a:t>
            </a:r>
            <a:r>
              <a:rPr lang="es-CO" b="1" dirty="0"/>
              <a:t>.</a:t>
            </a:r>
          </a:p>
          <a:p>
            <a:pPr algn="just"/>
            <a:r>
              <a:rPr lang="es-CO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Se definió un lote de </a:t>
            </a:r>
            <a:r>
              <a:rPr lang="es-CO" b="1" dirty="0">
                <a:solidFill>
                  <a:srgbClr val="008080"/>
                </a:solidFill>
              </a:rPr>
              <a:t>360 Un</a:t>
            </a:r>
            <a:r>
              <a:rPr lang="es-CO" dirty="0"/>
              <a:t> cada </a:t>
            </a:r>
            <a:r>
              <a:rPr lang="es-CO" b="1" dirty="0">
                <a:solidFill>
                  <a:srgbClr val="008080"/>
                </a:solidFill>
              </a:rPr>
              <a:t>30 min.</a:t>
            </a:r>
          </a:p>
          <a:p>
            <a:pPr algn="just"/>
            <a:r>
              <a:rPr lang="es-CO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El tiempo de ciclo tuvo una reducción del </a:t>
            </a:r>
            <a:r>
              <a:rPr lang="es-CO" b="1" dirty="0">
                <a:solidFill>
                  <a:srgbClr val="008080"/>
                </a:solidFill>
              </a:rPr>
              <a:t>50%.</a:t>
            </a:r>
          </a:p>
          <a:p>
            <a:pPr algn="just"/>
            <a:endParaRPr lang="es-CO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just"/>
            <a:endParaRPr lang="es-CO" b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s-CO" dirty="0"/>
          </a:p>
          <a:p>
            <a:endParaRPr lang="es-CO" b="1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58753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5009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607" y="247959"/>
            <a:ext cx="7950994" cy="452698"/>
          </a:xfrm>
        </p:spPr>
        <p:txBody>
          <a:bodyPr/>
          <a:lstStyle/>
          <a:p>
            <a:r>
              <a:rPr lang="es-CO" dirty="0"/>
              <a:t>1. FICHA TÉCNICA </a:t>
            </a:r>
          </a:p>
        </p:txBody>
      </p:sp>
      <p:graphicFrame>
        <p:nvGraphicFramePr>
          <p:cNvPr id="4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110589"/>
              </p:ext>
            </p:extLst>
          </p:nvPr>
        </p:nvGraphicFramePr>
        <p:xfrm>
          <a:off x="688975" y="710974"/>
          <a:ext cx="7540625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9" name="Hoja de cálculo" r:id="rId3" imgW="7296236" imgH="5086350" progId="Excel.Sheet.12">
                  <p:embed/>
                </p:oleObj>
              </mc:Choice>
              <mc:Fallback>
                <p:oleObj name="Hoja de cálculo" r:id="rId3" imgW="7296236" imgH="50863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8975" y="710974"/>
                        <a:ext cx="7540625" cy="525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0225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607" y="247959"/>
            <a:ext cx="7950994" cy="452698"/>
          </a:xfrm>
        </p:spPr>
        <p:txBody>
          <a:bodyPr/>
          <a:lstStyle/>
          <a:p>
            <a:r>
              <a:rPr lang="es-CO" dirty="0"/>
              <a:t>2. UBICACIÓN DE LA MEJORA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70766" y="1231013"/>
            <a:ext cx="8003416" cy="389055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3048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8607" y="247959"/>
            <a:ext cx="7950994" cy="452698"/>
          </a:xfrm>
        </p:spPr>
        <p:txBody>
          <a:bodyPr/>
          <a:lstStyle/>
          <a:p>
            <a:r>
              <a:rPr lang="es-CO" dirty="0"/>
              <a:t>3. SITUACIÓN INICIAL</a:t>
            </a:r>
            <a:endParaRPr lang="es-ES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426317570"/>
              </p:ext>
            </p:extLst>
          </p:nvPr>
        </p:nvGraphicFramePr>
        <p:xfrm>
          <a:off x="1018310" y="623455"/>
          <a:ext cx="7034644" cy="5413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696375" y="869162"/>
            <a:ext cx="2743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1800" b="0" dirty="0">
                <a:latin typeface="+mn-lt"/>
              </a:rPr>
              <a:t>Diagrama de tareas</a:t>
            </a:r>
            <a:endParaRPr lang="es-ES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2853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31893" y="298314"/>
            <a:ext cx="76522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b="0" dirty="0">
                <a:latin typeface="+mj-lt"/>
              </a:rPr>
              <a:t>3.1 SITUACIÓN INICIAL</a:t>
            </a:r>
            <a:endParaRPr lang="es-ES" sz="2800" b="0" dirty="0">
              <a:latin typeface="+mj-lt"/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353108" y="892158"/>
            <a:ext cx="2622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8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Flujo de la operación.</a:t>
            </a:r>
          </a:p>
        </p:txBody>
      </p:sp>
      <p:grpSp>
        <p:nvGrpSpPr>
          <p:cNvPr id="49" name="48 Grupo"/>
          <p:cNvGrpSpPr/>
          <p:nvPr/>
        </p:nvGrpSpPr>
        <p:grpSpPr>
          <a:xfrm>
            <a:off x="2829071" y="1868662"/>
            <a:ext cx="4283101" cy="897162"/>
            <a:chOff x="1173543" y="817743"/>
            <a:chExt cx="2621847" cy="897162"/>
          </a:xfrm>
          <a:noFill/>
        </p:grpSpPr>
        <p:sp>
          <p:nvSpPr>
            <p:cNvPr id="68" name="67 Rectángulo redondeado"/>
            <p:cNvSpPr/>
            <p:nvPr/>
          </p:nvSpPr>
          <p:spPr>
            <a:xfrm>
              <a:off x="3221129" y="817743"/>
              <a:ext cx="574261" cy="344557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9" name="68 Rectángulo"/>
            <p:cNvSpPr/>
            <p:nvPr/>
          </p:nvSpPr>
          <p:spPr>
            <a:xfrm>
              <a:off x="1173543" y="1390532"/>
              <a:ext cx="554077" cy="32437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800" kern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Enfriamiento </a:t>
              </a:r>
              <a:endParaRPr lang="es-ES" sz="800" kern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" name="53 Grupo"/>
          <p:cNvGrpSpPr/>
          <p:nvPr/>
        </p:nvGrpSpPr>
        <p:grpSpPr>
          <a:xfrm>
            <a:off x="4612208" y="2471601"/>
            <a:ext cx="4439326" cy="506744"/>
            <a:chOff x="3375898" y="655556"/>
            <a:chExt cx="4439326" cy="506744"/>
          </a:xfrm>
          <a:noFill/>
        </p:grpSpPr>
        <p:sp>
          <p:nvSpPr>
            <p:cNvPr id="58" name="57 Rectángulo redondeado"/>
            <p:cNvSpPr/>
            <p:nvPr/>
          </p:nvSpPr>
          <p:spPr>
            <a:xfrm>
              <a:off x="7240963" y="817743"/>
              <a:ext cx="574261" cy="344557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58 Rectángulo"/>
            <p:cNvSpPr/>
            <p:nvPr/>
          </p:nvSpPr>
          <p:spPr>
            <a:xfrm>
              <a:off x="3375898" y="655556"/>
              <a:ext cx="554077" cy="32437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800" kern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Empaque </a:t>
              </a:r>
              <a:endParaRPr lang="es-ES" sz="800" kern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54 Grupo"/>
          <p:cNvGrpSpPr/>
          <p:nvPr/>
        </p:nvGrpSpPr>
        <p:grpSpPr>
          <a:xfrm>
            <a:off x="6180520" y="2420995"/>
            <a:ext cx="2669138" cy="3269514"/>
            <a:chOff x="7114992" y="-2107214"/>
            <a:chExt cx="1504199" cy="3269514"/>
          </a:xfrm>
          <a:noFill/>
        </p:grpSpPr>
        <p:sp>
          <p:nvSpPr>
            <p:cNvPr id="56" name="55 Rectángulo redondeado"/>
            <p:cNvSpPr/>
            <p:nvPr/>
          </p:nvSpPr>
          <p:spPr>
            <a:xfrm>
              <a:off x="8044930" y="817743"/>
              <a:ext cx="574261" cy="344557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56 Rectángulo"/>
            <p:cNvSpPr/>
            <p:nvPr/>
          </p:nvSpPr>
          <p:spPr>
            <a:xfrm>
              <a:off x="7114992" y="-2107214"/>
              <a:ext cx="554077" cy="32437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800" kern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Almacenamiento</a:t>
              </a:r>
              <a:endParaRPr lang="es-ES" sz="800" kern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1255074" y="2065190"/>
            <a:ext cx="6099527" cy="704557"/>
            <a:chOff x="759583" y="2043474"/>
            <a:chExt cx="6099527" cy="704557"/>
          </a:xfrm>
        </p:grpSpPr>
        <p:sp>
          <p:nvSpPr>
            <p:cNvPr id="27" name="26 Elipse"/>
            <p:cNvSpPr/>
            <p:nvPr/>
          </p:nvSpPr>
          <p:spPr bwMode="auto">
            <a:xfrm>
              <a:off x="1465663" y="2057176"/>
              <a:ext cx="540000" cy="360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8080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178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27 Elipse"/>
            <p:cNvSpPr/>
            <p:nvPr/>
          </p:nvSpPr>
          <p:spPr bwMode="auto">
            <a:xfrm>
              <a:off x="4584713" y="2071463"/>
              <a:ext cx="540000" cy="360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8080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145</a:t>
              </a:r>
              <a:endParaRPr kumimoji="0" lang="es-ES" sz="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30 Elipse"/>
            <p:cNvSpPr/>
            <p:nvPr/>
          </p:nvSpPr>
          <p:spPr bwMode="auto">
            <a:xfrm>
              <a:off x="3054986" y="2061408"/>
              <a:ext cx="432000" cy="360000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rgbClr val="008080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8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90</a:t>
              </a:r>
              <a:endParaRPr kumimoji="0" lang="es-E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41 Retraso"/>
            <p:cNvSpPr/>
            <p:nvPr/>
          </p:nvSpPr>
          <p:spPr bwMode="auto">
            <a:xfrm>
              <a:off x="3761526" y="2085123"/>
              <a:ext cx="540000" cy="360000"/>
            </a:xfrm>
            <a:prstGeom prst="flowChartDela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8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1170</a:t>
              </a:r>
              <a:endParaRPr kumimoji="0" lang="es-E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43 Retraso"/>
            <p:cNvSpPr/>
            <p:nvPr/>
          </p:nvSpPr>
          <p:spPr bwMode="auto">
            <a:xfrm>
              <a:off x="2309765" y="2043474"/>
              <a:ext cx="432000" cy="360000"/>
            </a:xfrm>
            <a:prstGeom prst="flowChartDela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O" sz="800" dirty="0">
                  <a:solidFill>
                    <a:schemeClr val="bg1"/>
                  </a:solidFill>
                  <a:latin typeface="Arial" charset="0"/>
                </a:rPr>
                <a:t>200</a:t>
              </a:r>
              <a:endParaRPr kumimoji="0" lang="es-E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44 Retraso"/>
            <p:cNvSpPr/>
            <p:nvPr/>
          </p:nvSpPr>
          <p:spPr bwMode="auto">
            <a:xfrm>
              <a:off x="759583" y="2043474"/>
              <a:ext cx="432000" cy="360000"/>
            </a:xfrm>
            <a:prstGeom prst="flowChartDela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8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5</a:t>
              </a:r>
              <a:endParaRPr kumimoji="0" lang="es-E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4 Retraso"/>
            <p:cNvSpPr/>
            <p:nvPr/>
          </p:nvSpPr>
          <p:spPr bwMode="auto">
            <a:xfrm>
              <a:off x="5543272" y="2061498"/>
              <a:ext cx="432000" cy="360000"/>
            </a:xfrm>
            <a:prstGeom prst="flowChartDela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8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5</a:t>
              </a:r>
              <a:endParaRPr kumimoji="0" lang="es-E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20 Triángulo isósceles"/>
            <p:cNvSpPr/>
            <p:nvPr/>
          </p:nvSpPr>
          <p:spPr bwMode="auto">
            <a:xfrm>
              <a:off x="6427110" y="2089264"/>
              <a:ext cx="432000" cy="360000"/>
            </a:xfrm>
            <a:prstGeom prst="triangl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80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5</a:t>
              </a:r>
              <a:endParaRPr kumimoji="0" lang="es-ES" sz="800" i="0" u="none" strike="noStrike" cap="none" normalizeH="0" baseline="0" dirty="0">
                <a:ln>
                  <a:noFill/>
                </a:ln>
                <a:effectLst/>
                <a:latin typeface="Arial" charset="0"/>
              </a:endParaRPr>
            </a:p>
          </p:txBody>
        </p:sp>
        <p:grpSp>
          <p:nvGrpSpPr>
            <p:cNvPr id="48" name="47 Grupo"/>
            <p:cNvGrpSpPr/>
            <p:nvPr/>
          </p:nvGrpSpPr>
          <p:grpSpPr>
            <a:xfrm>
              <a:off x="1448904" y="2403474"/>
              <a:ext cx="574261" cy="344557"/>
              <a:chOff x="2417163" y="817743"/>
              <a:chExt cx="574261" cy="344557"/>
            </a:xfrm>
            <a:noFill/>
          </p:grpSpPr>
          <p:sp>
            <p:nvSpPr>
              <p:cNvPr id="70" name="69 Rectángulo redondeado"/>
              <p:cNvSpPr/>
              <p:nvPr/>
            </p:nvSpPr>
            <p:spPr>
              <a:xfrm>
                <a:off x="2417163" y="817743"/>
                <a:ext cx="574261" cy="344557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1" name="70 Rectángulo"/>
              <p:cNvSpPr/>
              <p:nvPr/>
            </p:nvSpPr>
            <p:spPr>
              <a:xfrm>
                <a:off x="2427255" y="827835"/>
                <a:ext cx="554077" cy="324373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355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CO" sz="800" kern="12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Fritura</a:t>
                </a:r>
                <a:endParaRPr lang="es-ES" sz="800" kern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83" name="82 Conector recto de flecha"/>
            <p:cNvCxnSpPr/>
            <p:nvPr/>
          </p:nvCxnSpPr>
          <p:spPr bwMode="auto">
            <a:xfrm>
              <a:off x="1191583" y="2223474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83 Conector recto de flecha"/>
            <p:cNvCxnSpPr/>
            <p:nvPr/>
          </p:nvCxnSpPr>
          <p:spPr bwMode="auto">
            <a:xfrm>
              <a:off x="2023165" y="2229799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84 Conector recto de flecha"/>
            <p:cNvCxnSpPr/>
            <p:nvPr/>
          </p:nvCxnSpPr>
          <p:spPr bwMode="auto">
            <a:xfrm>
              <a:off x="2778303" y="2251463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86 Conector recto de flecha"/>
            <p:cNvCxnSpPr/>
            <p:nvPr/>
          </p:nvCxnSpPr>
          <p:spPr bwMode="auto">
            <a:xfrm>
              <a:off x="3495202" y="2269264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96 Conector recto de flecha"/>
            <p:cNvCxnSpPr/>
            <p:nvPr/>
          </p:nvCxnSpPr>
          <p:spPr bwMode="auto">
            <a:xfrm>
              <a:off x="4366134" y="2254637"/>
              <a:ext cx="22922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98 Conector recto de flecha"/>
            <p:cNvCxnSpPr/>
            <p:nvPr/>
          </p:nvCxnSpPr>
          <p:spPr bwMode="auto">
            <a:xfrm>
              <a:off x="5168662" y="2261451"/>
              <a:ext cx="343552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99 Conector recto de flecha"/>
            <p:cNvCxnSpPr/>
            <p:nvPr/>
          </p:nvCxnSpPr>
          <p:spPr bwMode="auto">
            <a:xfrm flipV="1">
              <a:off x="6000194" y="2251070"/>
              <a:ext cx="410823" cy="786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0" name="159 Rectángulo"/>
          <p:cNvSpPr/>
          <p:nvPr/>
        </p:nvSpPr>
        <p:spPr>
          <a:xfrm>
            <a:off x="842693" y="4617053"/>
            <a:ext cx="67396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800" b="0" dirty="0">
                <a:latin typeface="+mn-lt"/>
              </a:rPr>
              <a:t>Tiempo de ciclo total  145 minutos =2,25horas para 360Un</a:t>
            </a:r>
            <a:endParaRPr lang="es-ES" sz="1800" b="0" dirty="0">
              <a:latin typeface="+mn-lt"/>
            </a:endParaRPr>
          </a:p>
        </p:txBody>
      </p:sp>
      <p:grpSp>
        <p:nvGrpSpPr>
          <p:cNvPr id="120" name="119 Grupo"/>
          <p:cNvGrpSpPr/>
          <p:nvPr/>
        </p:nvGrpSpPr>
        <p:grpSpPr>
          <a:xfrm>
            <a:off x="4416545" y="3308267"/>
            <a:ext cx="4559625" cy="1355858"/>
            <a:chOff x="3255599" y="817743"/>
            <a:chExt cx="4559625" cy="1355858"/>
          </a:xfrm>
          <a:noFill/>
        </p:grpSpPr>
        <p:sp>
          <p:nvSpPr>
            <p:cNvPr id="121" name="120 Rectángulo redondeado"/>
            <p:cNvSpPr/>
            <p:nvPr/>
          </p:nvSpPr>
          <p:spPr>
            <a:xfrm>
              <a:off x="7240963" y="817743"/>
              <a:ext cx="574261" cy="344557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2" name="121 Rectángulo"/>
            <p:cNvSpPr/>
            <p:nvPr/>
          </p:nvSpPr>
          <p:spPr>
            <a:xfrm>
              <a:off x="3255599" y="1849228"/>
              <a:ext cx="554077" cy="32437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800" kern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Empaque </a:t>
              </a:r>
              <a:endParaRPr lang="es-ES" sz="800" kern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8" name="127 Rectángulo"/>
          <p:cNvSpPr/>
          <p:nvPr/>
        </p:nvSpPr>
        <p:spPr>
          <a:xfrm>
            <a:off x="806246" y="2621400"/>
            <a:ext cx="6812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800" b="0" dirty="0">
                <a:latin typeface="+mn-lt"/>
              </a:rPr>
              <a:t>Tiempo de ciclo total  1798 minutos =30 horas  para 862Un</a:t>
            </a:r>
            <a:endParaRPr lang="es-ES" sz="1800" b="0" dirty="0">
              <a:latin typeface="+mn-lt"/>
            </a:endParaRPr>
          </a:p>
        </p:txBody>
      </p:sp>
      <p:sp>
        <p:nvSpPr>
          <p:cNvPr id="104" name="103 CuadroTexto"/>
          <p:cNvSpPr txBox="1"/>
          <p:nvPr/>
        </p:nvSpPr>
        <p:spPr>
          <a:xfrm>
            <a:off x="3790415" y="1361977"/>
            <a:ext cx="1033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/>
              <a:t>Antes </a:t>
            </a:r>
            <a:endParaRPr lang="es-ES" dirty="0"/>
          </a:p>
        </p:txBody>
      </p:sp>
      <p:sp>
        <p:nvSpPr>
          <p:cNvPr id="129" name="128 CuadroTexto"/>
          <p:cNvSpPr txBox="1"/>
          <p:nvPr/>
        </p:nvSpPr>
        <p:spPr>
          <a:xfrm>
            <a:off x="3849208" y="3323454"/>
            <a:ext cx="1033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/>
              <a:t>Después </a:t>
            </a:r>
            <a:endParaRPr lang="es-ES" dirty="0"/>
          </a:p>
        </p:txBody>
      </p:sp>
      <p:pic>
        <p:nvPicPr>
          <p:cNvPr id="74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765" y="3648993"/>
            <a:ext cx="291379" cy="272317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1545974" y="3778861"/>
            <a:ext cx="5869539" cy="956690"/>
            <a:chOff x="806246" y="3711733"/>
            <a:chExt cx="5869539" cy="956690"/>
          </a:xfrm>
        </p:grpSpPr>
        <p:sp>
          <p:nvSpPr>
            <p:cNvPr id="62" name="61 Rectángulo redondeado"/>
            <p:cNvSpPr/>
            <p:nvPr/>
          </p:nvSpPr>
          <p:spPr>
            <a:xfrm>
              <a:off x="4902338" y="4108889"/>
              <a:ext cx="574261" cy="344557"/>
            </a:xfrm>
            <a:prstGeom prst="roundRect">
              <a:avLst>
                <a:gd name="adj" fmla="val 10000"/>
              </a:avLst>
            </a:prstGeom>
            <a:no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0" name="109 Elipse"/>
            <p:cNvSpPr/>
            <p:nvPr/>
          </p:nvSpPr>
          <p:spPr bwMode="auto">
            <a:xfrm>
              <a:off x="1502034" y="3928889"/>
              <a:ext cx="468000" cy="360000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O" sz="900" dirty="0">
                  <a:solidFill>
                    <a:schemeClr val="bg1"/>
                  </a:solidFill>
                  <a:latin typeface="Arial" charset="0"/>
                </a:rPr>
                <a:t>30</a:t>
              </a:r>
              <a:endParaRPr kumimoji="0" lang="es-ES" sz="9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110 Elipse"/>
            <p:cNvSpPr/>
            <p:nvPr/>
          </p:nvSpPr>
          <p:spPr bwMode="auto">
            <a:xfrm>
              <a:off x="2912592" y="3946384"/>
              <a:ext cx="468000" cy="360000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rgbClr val="008080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O" sz="900" dirty="0">
                  <a:solidFill>
                    <a:schemeClr val="bg1"/>
                  </a:solidFill>
                  <a:latin typeface="Arial" charset="0"/>
                </a:rPr>
                <a:t>60</a:t>
              </a:r>
              <a:endParaRPr kumimoji="0" lang="es-ES" sz="9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111 Flecha derecha"/>
            <p:cNvSpPr/>
            <p:nvPr/>
          </p:nvSpPr>
          <p:spPr bwMode="auto">
            <a:xfrm>
              <a:off x="3646916" y="3962301"/>
              <a:ext cx="432000" cy="3600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O" sz="900" dirty="0">
                  <a:solidFill>
                    <a:schemeClr val="bg1"/>
                  </a:solidFill>
                  <a:latin typeface="Arial" charset="0"/>
                </a:rPr>
                <a:t>1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9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112 Retraso"/>
            <p:cNvSpPr/>
            <p:nvPr/>
          </p:nvSpPr>
          <p:spPr bwMode="auto">
            <a:xfrm>
              <a:off x="2262809" y="3946384"/>
              <a:ext cx="432000" cy="360000"/>
            </a:xfrm>
            <a:prstGeom prst="flowChartDela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O" sz="900" dirty="0">
                  <a:solidFill>
                    <a:schemeClr val="bg1"/>
                  </a:solidFill>
                  <a:latin typeface="Arial" charset="0"/>
                </a:rPr>
                <a:t>30</a:t>
              </a:r>
              <a:endParaRPr kumimoji="0" lang="es-ES" sz="9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113 Triángulo isósceles"/>
            <p:cNvSpPr/>
            <p:nvPr/>
          </p:nvSpPr>
          <p:spPr bwMode="auto">
            <a:xfrm>
              <a:off x="5975272" y="3906520"/>
              <a:ext cx="432000" cy="369737"/>
            </a:xfrm>
            <a:prstGeom prst="triangl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600" b="0" i="0" u="none" strike="noStrike" cap="none" normalizeH="0" baseline="0" dirty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115" name="114 Flecha derecha"/>
            <p:cNvSpPr/>
            <p:nvPr/>
          </p:nvSpPr>
          <p:spPr bwMode="auto">
            <a:xfrm>
              <a:off x="5234517" y="3984050"/>
              <a:ext cx="432000" cy="3600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O" sz="900" dirty="0">
                  <a:solidFill>
                    <a:schemeClr val="bg1"/>
                  </a:solidFill>
                  <a:latin typeface="Arial" charset="0"/>
                </a:rPr>
                <a:t>1</a:t>
              </a:r>
              <a:endParaRPr kumimoji="0" lang="es-ES" sz="9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115 Elipse"/>
            <p:cNvSpPr/>
            <p:nvPr/>
          </p:nvSpPr>
          <p:spPr bwMode="auto">
            <a:xfrm>
              <a:off x="4425514" y="3984050"/>
              <a:ext cx="468000" cy="360000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rgbClr val="008080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O" sz="900" dirty="0">
                  <a:solidFill>
                    <a:schemeClr val="bg1"/>
                  </a:solidFill>
                  <a:latin typeface="Arial" charset="0"/>
                </a:rPr>
                <a:t>18</a:t>
              </a:r>
              <a:endParaRPr kumimoji="0" lang="es-ES" sz="9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7" name="116 Retraso"/>
            <p:cNvSpPr/>
            <p:nvPr/>
          </p:nvSpPr>
          <p:spPr bwMode="auto">
            <a:xfrm>
              <a:off x="806246" y="3916257"/>
              <a:ext cx="432000" cy="360000"/>
            </a:xfrm>
            <a:prstGeom prst="flowChartDela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9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5</a:t>
              </a:r>
              <a:endParaRPr kumimoji="0" lang="es-ES" sz="9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8" name="117 Rectángulo"/>
            <p:cNvSpPr/>
            <p:nvPr/>
          </p:nvSpPr>
          <p:spPr>
            <a:xfrm>
              <a:off x="1469088" y="4344050"/>
              <a:ext cx="554077" cy="32437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800" kern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Frituras</a:t>
              </a:r>
              <a:endParaRPr lang="es-ES" sz="800" kern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118 Rectángulo"/>
            <p:cNvSpPr/>
            <p:nvPr/>
          </p:nvSpPr>
          <p:spPr>
            <a:xfrm>
              <a:off x="2695040" y="4344050"/>
              <a:ext cx="905151" cy="32437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800" kern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Enfriamientos</a:t>
              </a:r>
              <a:endParaRPr lang="es-ES" sz="800" kern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122 Rectángulo"/>
            <p:cNvSpPr/>
            <p:nvPr/>
          </p:nvSpPr>
          <p:spPr>
            <a:xfrm>
              <a:off x="5692599" y="4344050"/>
              <a:ext cx="983186" cy="324373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800" kern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Almacenamiento</a:t>
              </a:r>
              <a:endParaRPr lang="es-ES" sz="800" kern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2" name="51 Conector recto de flecha"/>
            <p:cNvCxnSpPr/>
            <p:nvPr/>
          </p:nvCxnSpPr>
          <p:spPr bwMode="auto">
            <a:xfrm>
              <a:off x="5666517" y="4287484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52 Conector recto de flecha"/>
            <p:cNvCxnSpPr/>
            <p:nvPr/>
          </p:nvCxnSpPr>
          <p:spPr bwMode="auto">
            <a:xfrm>
              <a:off x="4902338" y="4276257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59 Conector recto de flecha"/>
            <p:cNvCxnSpPr/>
            <p:nvPr/>
          </p:nvCxnSpPr>
          <p:spPr bwMode="auto">
            <a:xfrm>
              <a:off x="4114364" y="4288889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60 Conector recto de flecha"/>
            <p:cNvCxnSpPr/>
            <p:nvPr/>
          </p:nvCxnSpPr>
          <p:spPr bwMode="auto">
            <a:xfrm>
              <a:off x="3380592" y="4252590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62 Conector recto de flecha"/>
            <p:cNvCxnSpPr/>
            <p:nvPr/>
          </p:nvCxnSpPr>
          <p:spPr bwMode="auto">
            <a:xfrm>
              <a:off x="2694809" y="4276257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63 Conector recto de flecha"/>
            <p:cNvCxnSpPr/>
            <p:nvPr/>
          </p:nvCxnSpPr>
          <p:spPr bwMode="auto">
            <a:xfrm>
              <a:off x="1977217" y="4252590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64 Conector recto de flecha"/>
            <p:cNvCxnSpPr/>
            <p:nvPr/>
          </p:nvCxnSpPr>
          <p:spPr bwMode="auto">
            <a:xfrm>
              <a:off x="1238246" y="4238736"/>
              <a:ext cx="266324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75" name="Imagen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04827" y="3711733"/>
              <a:ext cx="291379" cy="272317"/>
            </a:xfrm>
            <a:prstGeom prst="rect">
              <a:avLst/>
            </a:prstGeom>
          </p:spPr>
        </p:pic>
        <p:pic>
          <p:nvPicPr>
            <p:cNvPr id="76" name="Imagen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02135" y="3711733"/>
              <a:ext cx="291379" cy="272317"/>
            </a:xfrm>
            <a:prstGeom prst="rect">
              <a:avLst/>
            </a:prstGeom>
          </p:spPr>
        </p:pic>
        <p:pic>
          <p:nvPicPr>
            <p:cNvPr id="77" name="Imagen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205" y="3836572"/>
              <a:ext cx="291379" cy="272317"/>
            </a:xfrm>
            <a:prstGeom prst="rect">
              <a:avLst/>
            </a:prstGeom>
          </p:spPr>
        </p:pic>
      </p:grpSp>
      <p:pic>
        <p:nvPicPr>
          <p:cNvPr id="78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640" y="3681408"/>
            <a:ext cx="291379" cy="272317"/>
          </a:xfrm>
          <a:prstGeom prst="rect">
            <a:avLst/>
          </a:prstGeom>
        </p:spPr>
      </p:pic>
      <p:pic>
        <p:nvPicPr>
          <p:cNvPr id="79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119" y="3623150"/>
            <a:ext cx="291379" cy="272317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504570" y="5388152"/>
            <a:ext cx="5412757" cy="338554"/>
          </a:xfrm>
          <a:prstGeom prst="rect">
            <a:avLst/>
          </a:prstGeom>
          <a:noFill/>
          <a:ln w="28575">
            <a:solidFill>
              <a:srgbClr val="00808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s-CO" b="0" dirty="0">
                <a:latin typeface="+mn-lt"/>
              </a:rPr>
              <a:t>Mejora en tiempo de ciclo y unidades hora del </a:t>
            </a:r>
            <a:r>
              <a:rPr lang="es-CO" dirty="0">
                <a:solidFill>
                  <a:srgbClr val="BC0460"/>
                </a:solidFill>
              </a:rPr>
              <a:t>80%</a:t>
            </a:r>
            <a:endParaRPr lang="es-ES" dirty="0">
              <a:solidFill>
                <a:srgbClr val="BC0460"/>
              </a:solidFill>
            </a:endParaRPr>
          </a:p>
        </p:txBody>
      </p:sp>
      <p:pic>
        <p:nvPicPr>
          <p:cNvPr id="80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482" y="5421270"/>
            <a:ext cx="291379" cy="27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607" y="247959"/>
            <a:ext cx="7950994" cy="452698"/>
          </a:xfrm>
        </p:spPr>
        <p:txBody>
          <a:bodyPr/>
          <a:lstStyle/>
          <a:p>
            <a:r>
              <a:rPr lang="es-CO" dirty="0"/>
              <a:t>4. CRONOGRAMA DE ACTIVIDADES</a:t>
            </a: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689734"/>
              </p:ext>
            </p:extLst>
          </p:nvPr>
        </p:nvGraphicFramePr>
        <p:xfrm>
          <a:off x="278607" y="1271154"/>
          <a:ext cx="8364537" cy="455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6" name="Hoja de cálculo" r:id="rId3" imgW="12087074" imgH="5314950" progId="Excel.Sheet.12">
                  <p:embed/>
                </p:oleObj>
              </mc:Choice>
              <mc:Fallback>
                <p:oleObj name="Hoja de cálculo" r:id="rId3" imgW="12087074" imgH="5314950" progId="Excel.Sheet.12">
                  <p:embed/>
                  <p:pic>
                    <p:nvPicPr>
                      <p:cNvPr id="0" name="2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7" y="1271154"/>
                        <a:ext cx="8364537" cy="4553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1961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607" y="247959"/>
            <a:ext cx="7950994" cy="452698"/>
          </a:xfrm>
        </p:spPr>
        <p:txBody>
          <a:bodyPr/>
          <a:lstStyle/>
          <a:p>
            <a:r>
              <a:rPr lang="es-CO" dirty="0"/>
              <a:t>5. COMPORTAMIENTO COCINA GOURMET</a:t>
            </a: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037737"/>
              </p:ext>
            </p:extLst>
          </p:nvPr>
        </p:nvGraphicFramePr>
        <p:xfrm>
          <a:off x="278607" y="1593850"/>
          <a:ext cx="8691222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8" name="Hoja de cálculo" r:id="rId3" imgW="11096582" imgH="3905135" progId="Excel.Sheet.12">
                  <p:embed/>
                </p:oleObj>
              </mc:Choice>
              <mc:Fallback>
                <p:oleObj name="Hoja de cálculo" r:id="rId3" imgW="11096582" imgH="39051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8607" y="1593850"/>
                        <a:ext cx="8691222" cy="3816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9591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8607" y="338989"/>
            <a:ext cx="7962520" cy="452698"/>
          </a:xfrm>
        </p:spPr>
        <p:txBody>
          <a:bodyPr/>
          <a:lstStyle/>
          <a:p>
            <a:r>
              <a:rPr lang="es-CO" sz="2800"/>
              <a:t>5. DIAGRAMA HOMBRE-MÁQUINA EN FRITURA</a:t>
            </a:r>
            <a:endParaRPr lang="es-ES" sz="2800" dirty="0"/>
          </a:p>
        </p:txBody>
      </p:sp>
      <p:graphicFrame>
        <p:nvGraphicFramePr>
          <p:cNvPr id="31" name="30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3313581"/>
              </p:ext>
            </p:extLst>
          </p:nvPr>
        </p:nvGraphicFramePr>
        <p:xfrm>
          <a:off x="478466" y="1090613"/>
          <a:ext cx="3704560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2" name="Hoja de cálculo" r:id="rId3" imgW="2667000" imgH="1533615" progId="Excel.Sheet.12">
                  <p:embed/>
                </p:oleObj>
              </mc:Choice>
              <mc:Fallback>
                <p:oleObj name="Hoja de cálculo" r:id="rId3" imgW="2667000" imgH="15336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8466" y="1090613"/>
                        <a:ext cx="3704560" cy="1533525"/>
                      </a:xfrm>
                      <a:prstGeom prst="rect">
                        <a:avLst/>
                      </a:prstGeom>
                      <a:ln w="28575">
                        <a:solidFill>
                          <a:srgbClr val="008080"/>
                        </a:solidFill>
                        <a:prstDash val="dash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31 CuadroTexto"/>
          <p:cNvSpPr txBox="1"/>
          <p:nvPr/>
        </p:nvSpPr>
        <p:spPr>
          <a:xfrm>
            <a:off x="510363" y="3138389"/>
            <a:ext cx="3657600" cy="2308324"/>
          </a:xfrm>
          <a:prstGeom prst="rect">
            <a:avLst/>
          </a:prstGeom>
          <a:noFill/>
          <a:ln w="28575">
            <a:solidFill>
              <a:srgbClr val="00808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s-CO" b="0" dirty="0">
                <a:latin typeface="+mn-lt"/>
              </a:rPr>
              <a:t>10Un/min</a:t>
            </a:r>
          </a:p>
          <a:p>
            <a:pPr algn="ctr"/>
            <a:r>
              <a:rPr lang="es-CO" b="0" dirty="0">
                <a:latin typeface="+mn-lt"/>
              </a:rPr>
              <a:t>Ciclo  repetición 2 minutos</a:t>
            </a:r>
          </a:p>
          <a:p>
            <a:pPr algn="ctr"/>
            <a:r>
              <a:rPr lang="es-CO" b="0" dirty="0">
                <a:latin typeface="+mn-lt"/>
              </a:rPr>
              <a:t>Lote  20 arepas</a:t>
            </a:r>
          </a:p>
          <a:p>
            <a:pPr algn="ctr"/>
            <a:r>
              <a:rPr lang="es-CO" b="0" dirty="0">
                <a:latin typeface="+mn-lt"/>
              </a:rPr>
              <a:t>600Un/hora</a:t>
            </a:r>
          </a:p>
          <a:p>
            <a:pPr algn="ctr"/>
            <a:r>
              <a:rPr lang="es-CO" b="0" dirty="0">
                <a:latin typeface="+mn-lt"/>
              </a:rPr>
              <a:t>Disponibilidad de 5 horas</a:t>
            </a:r>
          </a:p>
          <a:p>
            <a:pPr algn="ctr"/>
            <a:r>
              <a:rPr lang="es-CO" b="0" dirty="0">
                <a:latin typeface="+mn-lt"/>
              </a:rPr>
              <a:t>3000Un/turno</a:t>
            </a:r>
          </a:p>
          <a:p>
            <a:pPr algn="ctr"/>
            <a:r>
              <a:rPr lang="es-CO" b="0" dirty="0">
                <a:latin typeface="+mn-lt"/>
              </a:rPr>
              <a:t>3 operarios y 3 freidoras</a:t>
            </a:r>
          </a:p>
          <a:p>
            <a:pPr algn="ctr"/>
            <a:r>
              <a:rPr lang="es-CO" b="0" dirty="0">
                <a:latin typeface="+mn-lt"/>
              </a:rPr>
              <a:t>1 patinador y 2 introduciendo huevo</a:t>
            </a:r>
            <a:endParaRPr lang="es-ES" b="0" dirty="0">
              <a:latin typeface="+mn-lt"/>
            </a:endParaRP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141044"/>
              </p:ext>
            </p:extLst>
          </p:nvPr>
        </p:nvGraphicFramePr>
        <p:xfrm>
          <a:off x="4649307" y="1017588"/>
          <a:ext cx="3909902" cy="438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3" name="Hoja de cálculo" r:id="rId5" imgW="3524385" imgH="4009935" progId="Excel.Sheet.12">
                  <p:embed/>
                </p:oleObj>
              </mc:Choice>
              <mc:Fallback>
                <p:oleObj name="Hoja de cálculo" r:id="rId5" imgW="3524385" imgH="40099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49307" y="1017588"/>
                        <a:ext cx="3909902" cy="4387850"/>
                      </a:xfrm>
                      <a:prstGeom prst="rect">
                        <a:avLst/>
                      </a:prstGeom>
                      <a:ln w="28575">
                        <a:solidFill>
                          <a:srgbClr val="008080"/>
                        </a:solidFill>
                        <a:prstDash val="dash"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578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8607" y="338989"/>
            <a:ext cx="7962520" cy="452698"/>
          </a:xfrm>
        </p:spPr>
        <p:txBody>
          <a:bodyPr/>
          <a:lstStyle/>
          <a:p>
            <a:r>
              <a:rPr lang="es-CO" sz="2800" dirty="0"/>
              <a:t>5.1 DIAGRAMA HOMBRE-MÁQUINA</a:t>
            </a:r>
            <a:endParaRPr lang="es-ES" sz="2800" dirty="0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0998762"/>
              </p:ext>
            </p:extLst>
          </p:nvPr>
        </p:nvGraphicFramePr>
        <p:xfrm>
          <a:off x="2992582" y="1523256"/>
          <a:ext cx="2951739" cy="438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3" name="Hoja de cálculo" r:id="rId3" imgW="2123946" imgH="6124690" progId="Excel.Sheet.12">
                  <p:embed/>
                </p:oleObj>
              </mc:Choice>
              <mc:Fallback>
                <p:oleObj name="Hoja de cálculo" r:id="rId3" imgW="2123946" imgH="61246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92582" y="1523256"/>
                        <a:ext cx="2951739" cy="4387850"/>
                      </a:xfrm>
                      <a:prstGeom prst="rect">
                        <a:avLst/>
                      </a:prstGeom>
                      <a:ln w="28575">
                        <a:solidFill>
                          <a:srgbClr val="008080"/>
                        </a:solidFill>
                        <a:prstDash val="dash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760301"/>
              </p:ext>
            </p:extLst>
          </p:nvPr>
        </p:nvGraphicFramePr>
        <p:xfrm>
          <a:off x="1799359" y="5290815"/>
          <a:ext cx="1035627" cy="633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4" name="Hoja de cálculo" r:id="rId5" imgW="904943" imgH="780960" progId="Excel.Sheet.12">
                  <p:embed/>
                </p:oleObj>
              </mc:Choice>
              <mc:Fallback>
                <p:oleObj name="Hoja de cálculo" r:id="rId5" imgW="904943" imgH="7809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99359" y="5290815"/>
                        <a:ext cx="1035627" cy="633845"/>
                      </a:xfrm>
                      <a:prstGeom prst="rect">
                        <a:avLst/>
                      </a:prstGeom>
                      <a:ln w="28575">
                        <a:noFill/>
                        <a:prstDash val="dash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992582" y="938481"/>
            <a:ext cx="3158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0" dirty="0">
                <a:latin typeface="+mn-lt"/>
              </a:rPr>
              <a:t>Diagrama con restricción de temperatura  60°C</a:t>
            </a:r>
            <a:endParaRPr lang="es-ES" b="0" dirty="0">
              <a:latin typeface="+mn-lt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288472" y="5934789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00" dirty="0">
                <a:solidFill>
                  <a:srgbClr val="BC0460"/>
                </a:solidFill>
                <a:latin typeface="+mn-lt"/>
              </a:rPr>
              <a:t>4000Un/turno</a:t>
            </a:r>
            <a:endParaRPr lang="es-ES" sz="1000" dirty="0">
              <a:solidFill>
                <a:srgbClr val="BC04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386980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Personalizado 17">
      <a:dk1>
        <a:srgbClr val="524E4E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2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93754</TotalTime>
  <Words>496</Words>
  <Application>Microsoft Office PowerPoint</Application>
  <PresentationFormat>Presentación en pantalla (4:3)</PresentationFormat>
  <Paragraphs>92</Paragraphs>
  <Slides>14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Microsoft Sans Serif</vt:lpstr>
      <vt:lpstr>Wingdings</vt:lpstr>
      <vt:lpstr>Diseño predeterminado</vt:lpstr>
      <vt:lpstr>Hoja de cálculo</vt:lpstr>
      <vt:lpstr>La arepa IdeAl – Planta delicias  2018</vt:lpstr>
      <vt:lpstr>1. FICHA TÉCNICA </vt:lpstr>
      <vt:lpstr>2. UBICACIÓN DE LA MEJORA</vt:lpstr>
      <vt:lpstr>3. SITUACIÓN INICIAL</vt:lpstr>
      <vt:lpstr>Presentación de PowerPoint</vt:lpstr>
      <vt:lpstr>4. CRONOGRAMA DE ACTIVIDADES</vt:lpstr>
      <vt:lpstr>5. COMPORTAMIENTO COCINA GOURMET</vt:lpstr>
      <vt:lpstr>5. DIAGRAMA HOMBRE-MÁQUINA EN FRITURA</vt:lpstr>
      <vt:lpstr>5.1 DIAGRAMA HOMBRE-MÁQUINA</vt:lpstr>
      <vt:lpstr>6. DESCRIPCIÓN DE LA MEJORA</vt:lpstr>
      <vt:lpstr>6.3 DESCRIPCIÓN DE LA MEJORA</vt:lpstr>
      <vt:lpstr>6.4 DESCRIPCIÓN DE LA MEJORA</vt:lpstr>
      <vt:lpstr>6.4 DESCRIPCIÓN DE LA MEJORA</vt:lpstr>
      <vt:lpstr>Presentación de PowerPoint</vt:lpstr>
    </vt:vector>
  </TitlesOfParts>
  <Company>Almacenes EXITO S.A.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Vic. Informatica y Tecnologia</dc:creator>
  <cp:lastModifiedBy>Aura Maria Delgado Cote</cp:lastModifiedBy>
  <cp:revision>1750</cp:revision>
  <cp:lastPrinted>2015-10-18T03:32:46Z</cp:lastPrinted>
  <dcterms:created xsi:type="dcterms:W3CDTF">2003-04-02T14:41:32Z</dcterms:created>
  <dcterms:modified xsi:type="dcterms:W3CDTF">2019-01-11T03:16:56Z</dcterms:modified>
</cp:coreProperties>
</file>