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5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14" y="2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Guillermo ▶" userId="d676a50ac21146a6" providerId="LiveId" clId="{3CDF426F-31ED-4CEF-8FE1-F41CD1C8B415}"/>
    <pc:docChg chg="undo redo custSel modSld">
      <pc:chgData name="Juan Guillermo ▶" userId="d676a50ac21146a6" providerId="LiveId" clId="{3CDF426F-31ED-4CEF-8FE1-F41CD1C8B415}" dt="2025-10-06T21:49:26.410" v="2246" actId="20577"/>
      <pc:docMkLst>
        <pc:docMk/>
      </pc:docMkLst>
      <pc:sldChg chg="addSp delSp modSp mod">
        <pc:chgData name="Juan Guillermo ▶" userId="d676a50ac21146a6" providerId="LiveId" clId="{3CDF426F-31ED-4CEF-8FE1-F41CD1C8B415}" dt="2025-10-06T16:30:33.177" v="1647" actId="20577"/>
        <pc:sldMkLst>
          <pc:docMk/>
          <pc:sldMk cId="2061066705" sldId="256"/>
        </pc:sldMkLst>
        <pc:spChg chg="mod">
          <ac:chgData name="Juan Guillermo ▶" userId="d676a50ac21146a6" providerId="LiveId" clId="{3CDF426F-31ED-4CEF-8FE1-F41CD1C8B415}" dt="2025-10-02T18:46:58.705" v="852" actId="1076"/>
          <ac:spMkLst>
            <pc:docMk/>
            <pc:sldMk cId="2061066705" sldId="256"/>
            <ac:spMk id="2" creationId="{E2A64771-271D-2CB8-4095-662905C05283}"/>
          </ac:spMkLst>
        </pc:spChg>
        <pc:spChg chg="mod">
          <ac:chgData name="Juan Guillermo ▶" userId="d676a50ac21146a6" providerId="LiveId" clId="{3CDF426F-31ED-4CEF-8FE1-F41CD1C8B415}" dt="2025-10-02T19:33:52.263" v="1019" actId="14100"/>
          <ac:spMkLst>
            <pc:docMk/>
            <pc:sldMk cId="2061066705" sldId="256"/>
            <ac:spMk id="4" creationId="{B9566DB4-16A2-45FF-2873-1152F66D6762}"/>
          </ac:spMkLst>
        </pc:spChg>
        <pc:spChg chg="mod">
          <ac:chgData name="Juan Guillermo ▶" userId="d676a50ac21146a6" providerId="LiveId" clId="{3CDF426F-31ED-4CEF-8FE1-F41CD1C8B415}" dt="2025-10-02T20:25:18.575" v="1401" actId="1076"/>
          <ac:spMkLst>
            <pc:docMk/>
            <pc:sldMk cId="2061066705" sldId="256"/>
            <ac:spMk id="5" creationId="{2EEB981C-B66A-4A03-B307-CAC7A3BA1EE1}"/>
          </ac:spMkLst>
        </pc:spChg>
        <pc:spChg chg="add mod">
          <ac:chgData name="Juan Guillermo ▶" userId="d676a50ac21146a6" providerId="LiveId" clId="{3CDF426F-31ED-4CEF-8FE1-F41CD1C8B415}" dt="2025-10-02T20:25:44.394" v="1465" actId="1076"/>
          <ac:spMkLst>
            <pc:docMk/>
            <pc:sldMk cId="2061066705" sldId="256"/>
            <ac:spMk id="7" creationId="{3F76CA47-37E2-CB46-A31C-0D2E00215A22}"/>
          </ac:spMkLst>
        </pc:spChg>
        <pc:spChg chg="mod">
          <ac:chgData name="Juan Guillermo ▶" userId="d676a50ac21146a6" providerId="LiveId" clId="{3CDF426F-31ED-4CEF-8FE1-F41CD1C8B415}" dt="2025-10-02T16:51:45.006" v="627" actId="1076"/>
          <ac:spMkLst>
            <pc:docMk/>
            <pc:sldMk cId="2061066705" sldId="256"/>
            <ac:spMk id="8" creationId="{9E07674C-4599-4E12-E111-736DD68B017F}"/>
          </ac:spMkLst>
        </pc:spChg>
        <pc:spChg chg="mod">
          <ac:chgData name="Juan Guillermo ▶" userId="d676a50ac21146a6" providerId="LiveId" clId="{3CDF426F-31ED-4CEF-8FE1-F41CD1C8B415}" dt="2025-10-02T16:58:36.714" v="660" actId="1076"/>
          <ac:spMkLst>
            <pc:docMk/>
            <pc:sldMk cId="2061066705" sldId="256"/>
            <ac:spMk id="9" creationId="{681F81E8-4C9A-6A42-11D7-26CEEFCDA191}"/>
          </ac:spMkLst>
        </pc:spChg>
        <pc:spChg chg="add mod">
          <ac:chgData name="Juan Guillermo ▶" userId="d676a50ac21146a6" providerId="LiveId" clId="{3CDF426F-31ED-4CEF-8FE1-F41CD1C8B415}" dt="2025-10-02T17:07:03.354" v="830" actId="1035"/>
          <ac:spMkLst>
            <pc:docMk/>
            <pc:sldMk cId="2061066705" sldId="256"/>
            <ac:spMk id="10" creationId="{9A343AEB-3D3D-E75D-6297-605E48339DFE}"/>
          </ac:spMkLst>
        </pc:spChg>
        <pc:spChg chg="mod">
          <ac:chgData name="Juan Guillermo ▶" userId="d676a50ac21146a6" providerId="LiveId" clId="{3CDF426F-31ED-4CEF-8FE1-F41CD1C8B415}" dt="2025-10-02T16:56:51.583" v="654" actId="1076"/>
          <ac:spMkLst>
            <pc:docMk/>
            <pc:sldMk cId="2061066705" sldId="256"/>
            <ac:spMk id="11" creationId="{7023EA22-37AE-FA14-61CF-3134393C8170}"/>
          </ac:spMkLst>
        </pc:spChg>
        <pc:spChg chg="mod">
          <ac:chgData name="Juan Guillermo ▶" userId="d676a50ac21146a6" providerId="LiveId" clId="{3CDF426F-31ED-4CEF-8FE1-F41CD1C8B415}" dt="2025-10-02T16:58:48.117" v="661" actId="1076"/>
          <ac:spMkLst>
            <pc:docMk/>
            <pc:sldMk cId="2061066705" sldId="256"/>
            <ac:spMk id="12" creationId="{7A890D96-D96B-C58E-F378-30F6DD963CCE}"/>
          </ac:spMkLst>
        </pc:spChg>
        <pc:spChg chg="mod">
          <ac:chgData name="Juan Guillermo ▶" userId="d676a50ac21146a6" providerId="LiveId" clId="{3CDF426F-31ED-4CEF-8FE1-F41CD1C8B415}" dt="2025-10-02T16:59:12.562" v="663" actId="1076"/>
          <ac:spMkLst>
            <pc:docMk/>
            <pc:sldMk cId="2061066705" sldId="256"/>
            <ac:spMk id="13" creationId="{C938AD2A-598C-7EF0-F77B-A1723DBD833C}"/>
          </ac:spMkLst>
        </pc:spChg>
        <pc:spChg chg="mod">
          <ac:chgData name="Juan Guillermo ▶" userId="d676a50ac21146a6" providerId="LiveId" clId="{3CDF426F-31ED-4CEF-8FE1-F41CD1C8B415}" dt="2025-10-02T16:59:30.715" v="664" actId="1076"/>
          <ac:spMkLst>
            <pc:docMk/>
            <pc:sldMk cId="2061066705" sldId="256"/>
            <ac:spMk id="14" creationId="{273049D8-10C6-885A-51FA-B7DF39BB208A}"/>
          </ac:spMkLst>
        </pc:spChg>
        <pc:spChg chg="mod">
          <ac:chgData name="Juan Guillermo ▶" userId="d676a50ac21146a6" providerId="LiveId" clId="{3CDF426F-31ED-4CEF-8FE1-F41CD1C8B415}" dt="2025-10-02T16:57:13.986" v="656" actId="1076"/>
          <ac:spMkLst>
            <pc:docMk/>
            <pc:sldMk cId="2061066705" sldId="256"/>
            <ac:spMk id="15" creationId="{CD5250A5-F715-E09A-B4EE-9288CE937A57}"/>
          </ac:spMkLst>
        </pc:spChg>
        <pc:spChg chg="mod">
          <ac:chgData name="Juan Guillermo ▶" userId="d676a50ac21146a6" providerId="LiveId" clId="{3CDF426F-31ED-4CEF-8FE1-F41CD1C8B415}" dt="2025-10-02T16:59:38.677" v="665" actId="1076"/>
          <ac:spMkLst>
            <pc:docMk/>
            <pc:sldMk cId="2061066705" sldId="256"/>
            <ac:spMk id="16" creationId="{A7095398-8960-EF7F-2B88-D2CBBBD17902}"/>
          </ac:spMkLst>
        </pc:spChg>
        <pc:spChg chg="add del mod">
          <ac:chgData name="Juan Guillermo ▶" userId="d676a50ac21146a6" providerId="LiveId" clId="{3CDF426F-31ED-4CEF-8FE1-F41CD1C8B415}" dt="2025-10-02T20:39:09.317" v="1523" actId="14100"/>
          <ac:spMkLst>
            <pc:docMk/>
            <pc:sldMk cId="2061066705" sldId="256"/>
            <ac:spMk id="17" creationId="{D80E51BD-ED8B-FE29-A067-BCBEA8203512}"/>
          </ac:spMkLst>
        </pc:spChg>
        <pc:spChg chg="add del mod">
          <ac:chgData name="Juan Guillermo ▶" userId="d676a50ac21146a6" providerId="LiveId" clId="{3CDF426F-31ED-4CEF-8FE1-F41CD1C8B415}" dt="2025-10-06T16:30:33.177" v="1647" actId="20577"/>
          <ac:spMkLst>
            <pc:docMk/>
            <pc:sldMk cId="2061066705" sldId="256"/>
            <ac:spMk id="18" creationId="{246B6698-8A05-A574-F44C-19B0DDCB782B}"/>
          </ac:spMkLst>
        </pc:spChg>
        <pc:spChg chg="mod">
          <ac:chgData name="Juan Guillermo ▶" userId="d676a50ac21146a6" providerId="LiveId" clId="{3CDF426F-31ED-4CEF-8FE1-F41CD1C8B415}" dt="2025-10-06T16:29:11.612" v="1581" actId="14100"/>
          <ac:spMkLst>
            <pc:docMk/>
            <pc:sldMk cId="2061066705" sldId="256"/>
            <ac:spMk id="19" creationId="{103B8CAF-BEF0-6B96-8602-6D7BEE0B0FEF}"/>
          </ac:spMkLst>
        </pc:spChg>
        <pc:spChg chg="add mod">
          <ac:chgData name="Juan Guillermo ▶" userId="d676a50ac21146a6" providerId="LiveId" clId="{3CDF426F-31ED-4CEF-8FE1-F41CD1C8B415}" dt="2025-10-02T18:54:33.769" v="912" actId="14100"/>
          <ac:spMkLst>
            <pc:docMk/>
            <pc:sldMk cId="2061066705" sldId="256"/>
            <ac:spMk id="20" creationId="{7004FD34-8334-9EBE-588A-3EAB8EEF5D4D}"/>
          </ac:spMkLst>
        </pc:spChg>
        <pc:spChg chg="add mod">
          <ac:chgData name="Juan Guillermo ▶" userId="d676a50ac21146a6" providerId="LiveId" clId="{3CDF426F-31ED-4CEF-8FE1-F41CD1C8B415}" dt="2025-10-02T19:33:49.375" v="1018" actId="14100"/>
          <ac:spMkLst>
            <pc:docMk/>
            <pc:sldMk cId="2061066705" sldId="256"/>
            <ac:spMk id="21" creationId="{904193D7-558A-277D-7EEB-522C5E5400AF}"/>
          </ac:spMkLst>
        </pc:spChg>
        <pc:spChg chg="mod">
          <ac:chgData name="Juan Guillermo ▶" userId="d676a50ac21146a6" providerId="LiveId" clId="{3CDF426F-31ED-4CEF-8FE1-F41CD1C8B415}" dt="2025-10-02T18:45:15.614" v="844" actId="14100"/>
          <ac:spMkLst>
            <pc:docMk/>
            <pc:sldMk cId="2061066705" sldId="256"/>
            <ac:spMk id="22" creationId="{3DC8C725-9619-40E4-335B-57004E7006E0}"/>
          </ac:spMkLst>
        </pc:spChg>
        <pc:spChg chg="add mod">
          <ac:chgData name="Juan Guillermo ▶" userId="d676a50ac21146a6" providerId="LiveId" clId="{3CDF426F-31ED-4CEF-8FE1-F41CD1C8B415}" dt="2025-10-06T16:28:48.656" v="1578" actId="1076"/>
          <ac:spMkLst>
            <pc:docMk/>
            <pc:sldMk cId="2061066705" sldId="256"/>
            <ac:spMk id="27" creationId="{E499E203-43EE-CABD-DCB3-8F70DBDA5851}"/>
          </ac:spMkLst>
        </pc:spChg>
        <pc:spChg chg="add mod">
          <ac:chgData name="Juan Guillermo ▶" userId="d676a50ac21146a6" providerId="LiveId" clId="{3CDF426F-31ED-4CEF-8FE1-F41CD1C8B415}" dt="2025-10-02T20:43:43.482" v="1560" actId="20577"/>
          <ac:spMkLst>
            <pc:docMk/>
            <pc:sldMk cId="2061066705" sldId="256"/>
            <ac:spMk id="28" creationId="{F740D417-C6C2-01F2-D63E-780257D9F543}"/>
          </ac:spMkLst>
        </pc:spChg>
        <pc:spChg chg="add mod">
          <ac:chgData name="Juan Guillermo ▶" userId="d676a50ac21146a6" providerId="LiveId" clId="{3CDF426F-31ED-4CEF-8FE1-F41CD1C8B415}" dt="2025-10-02T18:48:04.871" v="858" actId="14100"/>
          <ac:spMkLst>
            <pc:docMk/>
            <pc:sldMk cId="2061066705" sldId="256"/>
            <ac:spMk id="31" creationId="{61B25231-9C67-B8A6-B057-EFE297FF7A39}"/>
          </ac:spMkLst>
        </pc:spChg>
        <pc:spChg chg="add mod">
          <ac:chgData name="Juan Guillermo ▶" userId="d676a50ac21146a6" providerId="LiveId" clId="{3CDF426F-31ED-4CEF-8FE1-F41CD1C8B415}" dt="2025-10-02T19:33:46.175" v="1017" actId="14100"/>
          <ac:spMkLst>
            <pc:docMk/>
            <pc:sldMk cId="2061066705" sldId="256"/>
            <ac:spMk id="32" creationId="{518C0C54-ED74-011B-E09A-1D38E22F9673}"/>
          </ac:spMkLst>
        </pc:spChg>
        <pc:spChg chg="mod">
          <ac:chgData name="Juan Guillermo ▶" userId="d676a50ac21146a6" providerId="LiveId" clId="{3CDF426F-31ED-4CEF-8FE1-F41CD1C8B415}" dt="2025-10-02T19:29:54.576" v="945" actId="14100"/>
          <ac:spMkLst>
            <pc:docMk/>
            <pc:sldMk cId="2061066705" sldId="256"/>
            <ac:spMk id="33" creationId="{55C60D61-209B-96E5-4D79-939A5372AC94}"/>
          </ac:spMkLst>
        </pc:spChg>
        <pc:spChg chg="mod">
          <ac:chgData name="Juan Guillermo ▶" userId="d676a50ac21146a6" providerId="LiveId" clId="{3CDF426F-31ED-4CEF-8FE1-F41CD1C8B415}" dt="2025-10-02T19:30:36.089" v="949"/>
          <ac:spMkLst>
            <pc:docMk/>
            <pc:sldMk cId="2061066705" sldId="256"/>
            <ac:spMk id="34" creationId="{72CDCF74-A2A3-8586-FA96-B2D95A96171C}"/>
          </ac:spMkLst>
        </pc:spChg>
        <pc:spChg chg="mod">
          <ac:chgData name="Juan Guillermo ▶" userId="d676a50ac21146a6" providerId="LiveId" clId="{3CDF426F-31ED-4CEF-8FE1-F41CD1C8B415}" dt="2025-10-01T16:31:51.983" v="117" actId="1035"/>
          <ac:spMkLst>
            <pc:docMk/>
            <pc:sldMk cId="2061066705" sldId="256"/>
            <ac:spMk id="47" creationId="{6592FAC1-48DF-27CA-E9D5-8FC0B91CF852}"/>
          </ac:spMkLst>
        </pc:spChg>
        <pc:spChg chg="mod">
          <ac:chgData name="Juan Guillermo ▶" userId="d676a50ac21146a6" providerId="LiveId" clId="{3CDF426F-31ED-4CEF-8FE1-F41CD1C8B415}" dt="2025-10-02T16:57:30.336" v="657" actId="1076"/>
          <ac:spMkLst>
            <pc:docMk/>
            <pc:sldMk cId="2061066705" sldId="256"/>
            <ac:spMk id="49" creationId="{9C5B02C8-335D-3E96-BB00-E1BD41CAAE66}"/>
          </ac:spMkLst>
        </pc:spChg>
        <pc:spChg chg="mod">
          <ac:chgData name="Juan Guillermo ▶" userId="d676a50ac21146a6" providerId="LiveId" clId="{3CDF426F-31ED-4CEF-8FE1-F41CD1C8B415}" dt="2025-10-02T16:59:45.969" v="666" actId="1076"/>
          <ac:spMkLst>
            <pc:docMk/>
            <pc:sldMk cId="2061066705" sldId="256"/>
            <ac:spMk id="50" creationId="{255B41CA-0FDA-97E8-68B2-5E7F6C77B09F}"/>
          </ac:spMkLst>
        </pc:spChg>
        <pc:spChg chg="add mod">
          <ac:chgData name="Juan Guillermo ▶" userId="d676a50ac21146a6" providerId="LiveId" clId="{3CDF426F-31ED-4CEF-8FE1-F41CD1C8B415}" dt="2025-10-02T18:56:10.187" v="935"/>
          <ac:spMkLst>
            <pc:docMk/>
            <pc:sldMk cId="2061066705" sldId="256"/>
            <ac:spMk id="53" creationId="{85E172E5-FB9D-DF29-D03C-8D969469729B}"/>
          </ac:spMkLst>
        </pc:spChg>
        <pc:spChg chg="add mod">
          <ac:chgData name="Juan Guillermo ▶" userId="d676a50ac21146a6" providerId="LiveId" clId="{3CDF426F-31ED-4CEF-8FE1-F41CD1C8B415}" dt="2025-10-02T19:33:42.369" v="1016" actId="14100"/>
          <ac:spMkLst>
            <pc:docMk/>
            <pc:sldMk cId="2061066705" sldId="256"/>
            <ac:spMk id="54" creationId="{A0405649-AFFA-C993-A5FA-DEFD24343CBA}"/>
          </ac:spMkLst>
        </pc:spChg>
        <pc:spChg chg="add mod">
          <ac:chgData name="Juan Guillermo ▶" userId="d676a50ac21146a6" providerId="LiveId" clId="{3CDF426F-31ED-4CEF-8FE1-F41CD1C8B415}" dt="2025-10-02T19:33:12.894" v="1014" actId="20577"/>
          <ac:spMkLst>
            <pc:docMk/>
            <pc:sldMk cId="2061066705" sldId="256"/>
            <ac:spMk id="55" creationId="{CBFDDD6A-A9DA-F7B1-E724-45FC9B41A07F}"/>
          </ac:spMkLst>
        </pc:spChg>
        <pc:spChg chg="add mod">
          <ac:chgData name="Juan Guillermo ▶" userId="d676a50ac21146a6" providerId="LiveId" clId="{3CDF426F-31ED-4CEF-8FE1-F41CD1C8B415}" dt="2025-10-02T18:53:39.916" v="904" actId="14100"/>
          <ac:spMkLst>
            <pc:docMk/>
            <pc:sldMk cId="2061066705" sldId="256"/>
            <ac:spMk id="56" creationId="{5B3D196A-9765-17A1-01B3-89BD5FD4E445}"/>
          </ac:spMkLst>
        </pc:spChg>
        <pc:spChg chg="add mod">
          <ac:chgData name="Juan Guillermo ▶" userId="d676a50ac21146a6" providerId="LiveId" clId="{3CDF426F-31ED-4CEF-8FE1-F41CD1C8B415}" dt="2025-10-02T19:33:07.866" v="1004" actId="1076"/>
          <ac:spMkLst>
            <pc:docMk/>
            <pc:sldMk cId="2061066705" sldId="256"/>
            <ac:spMk id="57" creationId="{B0D8529B-67B6-052D-92A2-19197DB48F3A}"/>
          </ac:spMkLst>
        </pc:spChg>
        <pc:spChg chg="add mod">
          <ac:chgData name="Juan Guillermo ▶" userId="d676a50ac21146a6" providerId="LiveId" clId="{3CDF426F-31ED-4CEF-8FE1-F41CD1C8B415}" dt="2025-10-06T16:28:21.321" v="1569" actId="14100"/>
          <ac:spMkLst>
            <pc:docMk/>
            <pc:sldMk cId="2061066705" sldId="256"/>
            <ac:spMk id="60" creationId="{3B3A8057-C0A6-E5C9-0731-BD921EA7A699}"/>
          </ac:spMkLst>
        </pc:spChg>
        <pc:spChg chg="add mod">
          <ac:chgData name="Juan Guillermo ▶" userId="d676a50ac21146a6" providerId="LiveId" clId="{3CDF426F-31ED-4CEF-8FE1-F41CD1C8B415}" dt="2025-10-02T20:25:44.394" v="1465" actId="1076"/>
          <ac:spMkLst>
            <pc:docMk/>
            <pc:sldMk cId="2061066705" sldId="256"/>
            <ac:spMk id="61" creationId="{9B44A730-E763-31B9-9AE4-619CD18B000D}"/>
          </ac:spMkLst>
        </pc:spChg>
        <pc:spChg chg="add mod">
          <ac:chgData name="Juan Guillermo ▶" userId="d676a50ac21146a6" providerId="LiveId" clId="{3CDF426F-31ED-4CEF-8FE1-F41CD1C8B415}" dt="2025-10-02T17:01:35.471" v="705" actId="1076"/>
          <ac:spMkLst>
            <pc:docMk/>
            <pc:sldMk cId="2061066705" sldId="256"/>
            <ac:spMk id="62" creationId="{103584DB-40CD-2D36-D1B3-BFAD4908B969}"/>
          </ac:spMkLst>
        </pc:spChg>
        <pc:spChg chg="add mod">
          <ac:chgData name="Juan Guillermo ▶" userId="d676a50ac21146a6" providerId="LiveId" clId="{3CDF426F-31ED-4CEF-8FE1-F41CD1C8B415}" dt="2025-10-02T20:25:44.394" v="1465" actId="1076"/>
          <ac:spMkLst>
            <pc:docMk/>
            <pc:sldMk cId="2061066705" sldId="256"/>
            <ac:spMk id="63" creationId="{D19D9B5E-2C2F-6403-877B-9F6CBAA1DEF9}"/>
          </ac:spMkLst>
        </pc:spChg>
        <pc:spChg chg="add mod">
          <ac:chgData name="Juan Guillermo ▶" userId="d676a50ac21146a6" providerId="LiveId" clId="{3CDF426F-31ED-4CEF-8FE1-F41CD1C8B415}" dt="2025-10-02T20:25:44.394" v="1465" actId="1076"/>
          <ac:spMkLst>
            <pc:docMk/>
            <pc:sldMk cId="2061066705" sldId="256"/>
            <ac:spMk id="1024" creationId="{08977775-DC2C-DA53-0919-A4B7D8A43658}"/>
          </ac:spMkLst>
        </pc:spChg>
        <pc:spChg chg="add mod">
          <ac:chgData name="Juan Guillermo ▶" userId="d676a50ac21146a6" providerId="LiveId" clId="{3CDF426F-31ED-4CEF-8FE1-F41CD1C8B415}" dt="2025-10-06T16:29:19.655" v="1582" actId="14100"/>
          <ac:spMkLst>
            <pc:docMk/>
            <pc:sldMk cId="2061066705" sldId="256"/>
            <ac:spMk id="1025" creationId="{241AC206-DB14-DB39-F0C6-D3EB4A70F90B}"/>
          </ac:spMkLst>
        </pc:spChg>
        <pc:spChg chg="mod">
          <ac:chgData name="Juan Guillermo ▶" userId="d676a50ac21146a6" providerId="LiveId" clId="{3CDF426F-31ED-4CEF-8FE1-F41CD1C8B415}" dt="2025-10-06T16:29:06.521" v="1580" actId="14100"/>
          <ac:spMkLst>
            <pc:docMk/>
            <pc:sldMk cId="2061066705" sldId="256"/>
            <ac:spMk id="1027" creationId="{1D593E7D-DA8D-24BB-26B1-9447F42CEDD9}"/>
          </ac:spMkLst>
        </pc:spChg>
        <pc:spChg chg="mod">
          <ac:chgData name="Juan Guillermo ▶" userId="d676a50ac21146a6" providerId="LiveId" clId="{3CDF426F-31ED-4CEF-8FE1-F41CD1C8B415}" dt="2025-10-06T16:28:35.011" v="1577" actId="1076"/>
          <ac:spMkLst>
            <pc:docMk/>
            <pc:sldMk cId="2061066705" sldId="256"/>
            <ac:spMk id="1028" creationId="{63BE30EE-813D-3F75-1B8C-9FCA0C6B91FC}"/>
          </ac:spMkLst>
        </pc:spChg>
        <pc:spChg chg="mod">
          <ac:chgData name="Juan Guillermo ▶" userId="d676a50ac21146a6" providerId="LiveId" clId="{3CDF426F-31ED-4CEF-8FE1-F41CD1C8B415}" dt="2025-10-06T16:28:09.377" v="1561" actId="14100"/>
          <ac:spMkLst>
            <pc:docMk/>
            <pc:sldMk cId="2061066705" sldId="256"/>
            <ac:spMk id="1029" creationId="{DA74AF7C-D413-6D0F-466E-BD69186C1E19}"/>
          </ac:spMkLst>
        </pc:spChg>
        <pc:spChg chg="add mod">
          <ac:chgData name="Juan Guillermo ▶" userId="d676a50ac21146a6" providerId="LiveId" clId="{3CDF426F-31ED-4CEF-8FE1-F41CD1C8B415}" dt="2025-10-02T19:34:01.795" v="1042" actId="1036"/>
          <ac:spMkLst>
            <pc:docMk/>
            <pc:sldMk cId="2061066705" sldId="256"/>
            <ac:spMk id="1033" creationId="{F245C383-73DA-A2F9-74E1-FC05E3897F37}"/>
          </ac:spMkLst>
        </pc:spChg>
        <pc:spChg chg="add mod">
          <ac:chgData name="Juan Guillermo ▶" userId="d676a50ac21146a6" providerId="LiveId" clId="{3CDF426F-31ED-4CEF-8FE1-F41CD1C8B415}" dt="2025-10-02T19:34:01.795" v="1042" actId="1036"/>
          <ac:spMkLst>
            <pc:docMk/>
            <pc:sldMk cId="2061066705" sldId="256"/>
            <ac:spMk id="1034" creationId="{F6BA9015-7851-38AC-1E12-E3EF6404C48A}"/>
          </ac:spMkLst>
        </pc:spChg>
        <pc:spChg chg="add mod">
          <ac:chgData name="Juan Guillermo ▶" userId="d676a50ac21146a6" providerId="LiveId" clId="{3CDF426F-31ED-4CEF-8FE1-F41CD1C8B415}" dt="2025-10-02T20:26:47.840" v="1490" actId="14100"/>
          <ac:spMkLst>
            <pc:docMk/>
            <pc:sldMk cId="2061066705" sldId="256"/>
            <ac:spMk id="1036" creationId="{3E085B74-06B5-0378-5D7D-4740E2B01412}"/>
          </ac:spMkLst>
        </pc:spChg>
        <pc:picChg chg="mod">
          <ac:chgData name="Juan Guillermo ▶" userId="d676a50ac21146a6" providerId="LiveId" clId="{3CDF426F-31ED-4CEF-8FE1-F41CD1C8B415}" dt="2025-10-01T16:56:09.487" v="415" actId="1076"/>
          <ac:picMkLst>
            <pc:docMk/>
            <pc:sldMk cId="2061066705" sldId="256"/>
            <ac:picMk id="3" creationId="{6A22842B-2053-BA5D-3F34-84120956CD7A}"/>
          </ac:picMkLst>
        </pc:picChg>
      </pc:sldChg>
      <pc:sldChg chg="addSp delSp modSp mod">
        <pc:chgData name="Juan Guillermo ▶" userId="d676a50ac21146a6" providerId="LiveId" clId="{3CDF426F-31ED-4CEF-8FE1-F41CD1C8B415}" dt="2025-10-06T21:49:26.410" v="2246" actId="20577"/>
        <pc:sldMkLst>
          <pc:docMk/>
          <pc:sldMk cId="1610890636" sldId="257"/>
        </pc:sldMkLst>
        <pc:spChg chg="add mod">
          <ac:chgData name="Juan Guillermo ▶" userId="d676a50ac21146a6" providerId="LiveId" clId="{3CDF426F-31ED-4CEF-8FE1-F41CD1C8B415}" dt="2025-10-06T19:33:55.486" v="1653" actId="14100"/>
          <ac:spMkLst>
            <pc:docMk/>
            <pc:sldMk cId="1610890636" sldId="257"/>
            <ac:spMk id="3" creationId="{5AB73F3E-77D2-8C83-147C-194EC2BB159F}"/>
          </ac:spMkLst>
        </pc:spChg>
        <pc:spChg chg="add mod">
          <ac:chgData name="Juan Guillermo ▶" userId="d676a50ac21146a6" providerId="LiveId" clId="{3CDF426F-31ED-4CEF-8FE1-F41CD1C8B415}" dt="2025-10-06T21:48:58.548" v="2163" actId="1076"/>
          <ac:spMkLst>
            <pc:docMk/>
            <pc:sldMk cId="1610890636" sldId="257"/>
            <ac:spMk id="4" creationId="{2811ED14-2AAF-7095-F406-85E10B0F62A0}"/>
          </ac:spMkLst>
        </pc:spChg>
        <pc:spChg chg="add del mod">
          <ac:chgData name="Juan Guillermo ▶" userId="d676a50ac21146a6" providerId="LiveId" clId="{3CDF426F-31ED-4CEF-8FE1-F41CD1C8B415}" dt="2025-10-06T19:35:02.102" v="1666" actId="478"/>
          <ac:spMkLst>
            <pc:docMk/>
            <pc:sldMk cId="1610890636" sldId="257"/>
            <ac:spMk id="4" creationId="{B5BD212F-9628-2C01-F44E-FFFDAABBCF8E}"/>
          </ac:spMkLst>
        </pc:spChg>
        <pc:spChg chg="add mod">
          <ac:chgData name="Juan Guillermo ▶" userId="d676a50ac21146a6" providerId="LiveId" clId="{3CDF426F-31ED-4CEF-8FE1-F41CD1C8B415}" dt="2025-10-06T19:36:24.436" v="1689" actId="1076"/>
          <ac:spMkLst>
            <pc:docMk/>
            <pc:sldMk cId="1610890636" sldId="257"/>
            <ac:spMk id="5" creationId="{A39AA4DB-646A-540D-19B6-87341745E645}"/>
          </ac:spMkLst>
        </pc:spChg>
        <pc:spChg chg="add mod">
          <ac:chgData name="Juan Guillermo ▶" userId="d676a50ac21146a6" providerId="LiveId" clId="{3CDF426F-31ED-4CEF-8FE1-F41CD1C8B415}" dt="2025-10-06T19:36:07.026" v="1688" actId="1076"/>
          <ac:spMkLst>
            <pc:docMk/>
            <pc:sldMk cId="1610890636" sldId="257"/>
            <ac:spMk id="6" creationId="{0597C9CD-B6E1-ECF7-F1D0-D6806236F073}"/>
          </ac:spMkLst>
        </pc:spChg>
        <pc:spChg chg="add del mod">
          <ac:chgData name="Juan Guillermo ▶" userId="d676a50ac21146a6" providerId="LiveId" clId="{3CDF426F-31ED-4CEF-8FE1-F41CD1C8B415}" dt="2025-10-06T19:45:27.229" v="1992" actId="478"/>
          <ac:spMkLst>
            <pc:docMk/>
            <pc:sldMk cId="1610890636" sldId="257"/>
            <ac:spMk id="7" creationId="{3A9A05FC-B157-FAC5-36EB-6A2D8178D8AB}"/>
          </ac:spMkLst>
        </pc:spChg>
        <pc:spChg chg="add mod">
          <ac:chgData name="Juan Guillermo ▶" userId="d676a50ac21146a6" providerId="LiveId" clId="{3CDF426F-31ED-4CEF-8FE1-F41CD1C8B415}" dt="2025-10-06T21:49:26.410" v="2246" actId="20577"/>
          <ac:spMkLst>
            <pc:docMk/>
            <pc:sldMk cId="1610890636" sldId="257"/>
            <ac:spMk id="7" creationId="{7E55BCFA-02CE-38D9-4C61-FA8C5ADE3A7B}"/>
          </ac:spMkLst>
        </pc:spChg>
        <pc:spChg chg="add mod">
          <ac:chgData name="Juan Guillermo ▶" userId="d676a50ac21146a6" providerId="LiveId" clId="{3CDF426F-31ED-4CEF-8FE1-F41CD1C8B415}" dt="2025-10-06T19:35:06.123" v="1667" actId="14100"/>
          <ac:spMkLst>
            <pc:docMk/>
            <pc:sldMk cId="1610890636" sldId="257"/>
            <ac:spMk id="8" creationId="{7D5F7C70-CBF1-EDF3-1073-EC5F26859FED}"/>
          </ac:spMkLst>
        </pc:spChg>
        <pc:spChg chg="add mod">
          <ac:chgData name="Juan Guillermo ▶" userId="d676a50ac21146a6" providerId="LiveId" clId="{3CDF426F-31ED-4CEF-8FE1-F41CD1C8B415}" dt="2025-10-06T19:35:51.325" v="1687" actId="14100"/>
          <ac:spMkLst>
            <pc:docMk/>
            <pc:sldMk cId="1610890636" sldId="257"/>
            <ac:spMk id="9" creationId="{3E9F56AD-6ADD-66B9-18F8-05DA37170A12}"/>
          </ac:spMkLst>
        </pc:spChg>
        <pc:spChg chg="add mod">
          <ac:chgData name="Juan Guillermo ▶" userId="d676a50ac21146a6" providerId="LiveId" clId="{3CDF426F-31ED-4CEF-8FE1-F41CD1C8B415}" dt="2025-10-06T19:45:45.980" v="1994" actId="1076"/>
          <ac:spMkLst>
            <pc:docMk/>
            <pc:sldMk cId="1610890636" sldId="257"/>
            <ac:spMk id="10" creationId="{D53CA5F6-282D-695A-16D7-21FD65237040}"/>
          </ac:spMkLst>
        </pc:spChg>
        <pc:spChg chg="add del mod">
          <ac:chgData name="Juan Guillermo ▶" userId="d676a50ac21146a6" providerId="LiveId" clId="{3CDF426F-31ED-4CEF-8FE1-F41CD1C8B415}" dt="2025-10-06T19:47:41.272" v="2033" actId="478"/>
          <ac:spMkLst>
            <pc:docMk/>
            <pc:sldMk cId="1610890636" sldId="257"/>
            <ac:spMk id="11" creationId="{C3609C67-2ABE-2A59-3F02-FE3451FBFFE2}"/>
          </ac:spMkLst>
        </pc:spChg>
        <pc:spChg chg="add mod">
          <ac:chgData name="Juan Guillermo ▶" userId="d676a50ac21146a6" providerId="LiveId" clId="{3CDF426F-31ED-4CEF-8FE1-F41CD1C8B415}" dt="2025-10-06T19:52:06.180" v="2048" actId="1076"/>
          <ac:spMkLst>
            <pc:docMk/>
            <pc:sldMk cId="1610890636" sldId="257"/>
            <ac:spMk id="12" creationId="{061F574E-3181-50B7-A15C-5BD2F6801686}"/>
          </ac:spMkLst>
        </pc:spChg>
        <pc:spChg chg="add mod">
          <ac:chgData name="Juan Guillermo ▶" userId="d676a50ac21146a6" providerId="LiveId" clId="{3CDF426F-31ED-4CEF-8FE1-F41CD1C8B415}" dt="2025-10-06T20:15:09.111" v="2088" actId="14100"/>
          <ac:spMkLst>
            <pc:docMk/>
            <pc:sldMk cId="1610890636" sldId="257"/>
            <ac:spMk id="13" creationId="{19F8FC78-F1DE-8C5C-A491-D3816136408A}"/>
          </ac:spMkLst>
        </pc:spChg>
        <pc:spChg chg="mod">
          <ac:chgData name="Juan Guillermo ▶" userId="d676a50ac21146a6" providerId="LiveId" clId="{3CDF426F-31ED-4CEF-8FE1-F41CD1C8B415}" dt="2025-10-06T20:16:00.478" v="2091" actId="1076"/>
          <ac:spMkLst>
            <pc:docMk/>
            <pc:sldMk cId="1610890636" sldId="257"/>
            <ac:spMk id="19" creationId="{1E98D662-2DF4-6474-38F0-AFF00084F8F8}"/>
          </ac:spMkLst>
        </pc:spChg>
        <pc:spChg chg="del mod">
          <ac:chgData name="Juan Guillermo ▶" userId="d676a50ac21146a6" providerId="LiveId" clId="{3CDF426F-31ED-4CEF-8FE1-F41CD1C8B415}" dt="2025-10-06T19:38:26.304" v="1818" actId="478"/>
          <ac:spMkLst>
            <pc:docMk/>
            <pc:sldMk cId="1610890636" sldId="257"/>
            <ac:spMk id="21" creationId="{6E754FBD-B210-BDE7-C92B-5EE3A4E08DBF}"/>
          </ac:spMkLst>
        </pc:spChg>
        <pc:spChg chg="mod">
          <ac:chgData name="Juan Guillermo ▶" userId="d676a50ac21146a6" providerId="LiveId" clId="{3CDF426F-31ED-4CEF-8FE1-F41CD1C8B415}" dt="2025-10-06T21:48:30.388" v="2136" actId="14100"/>
          <ac:spMkLst>
            <pc:docMk/>
            <pc:sldMk cId="1610890636" sldId="257"/>
            <ac:spMk id="23" creationId="{9F484391-F79C-B738-A772-1B67755BBE9C}"/>
          </ac:spMkLst>
        </pc:spChg>
        <pc:spChg chg="mod">
          <ac:chgData name="Juan Guillermo ▶" userId="d676a50ac21146a6" providerId="LiveId" clId="{3CDF426F-31ED-4CEF-8FE1-F41CD1C8B415}" dt="2025-10-06T21:48:41.025" v="2160" actId="1036"/>
          <ac:spMkLst>
            <pc:docMk/>
            <pc:sldMk cId="1610890636" sldId="257"/>
            <ac:spMk id="24" creationId="{360F02BB-3DA2-9613-008B-F6CD1DDE534E}"/>
          </ac:spMkLst>
        </pc:spChg>
        <pc:spChg chg="mod">
          <ac:chgData name="Juan Guillermo ▶" userId="d676a50ac21146a6" providerId="LiveId" clId="{3CDF426F-31ED-4CEF-8FE1-F41CD1C8B415}" dt="2025-10-06T20:16:40.404" v="2113" actId="1076"/>
          <ac:spMkLst>
            <pc:docMk/>
            <pc:sldMk cId="1610890636" sldId="257"/>
            <ac:spMk id="27" creationId="{77BFB3F9-FBC2-3953-4875-BB0413FC1DB9}"/>
          </ac:spMkLst>
        </pc:spChg>
        <pc:spChg chg="mod">
          <ac:chgData name="Juan Guillermo ▶" userId="d676a50ac21146a6" providerId="LiveId" clId="{3CDF426F-31ED-4CEF-8FE1-F41CD1C8B415}" dt="2025-10-06T20:16:40.404" v="2113" actId="1076"/>
          <ac:spMkLst>
            <pc:docMk/>
            <pc:sldMk cId="1610890636" sldId="257"/>
            <ac:spMk id="28" creationId="{7CB395B7-1BC6-8F62-E6F6-B047577F9FF3}"/>
          </ac:spMkLst>
        </pc:spChg>
        <pc:spChg chg="mod">
          <ac:chgData name="Juan Guillermo ▶" userId="d676a50ac21146a6" providerId="LiveId" clId="{3CDF426F-31ED-4CEF-8FE1-F41CD1C8B415}" dt="2025-10-06T19:45:51.995" v="1995" actId="1076"/>
          <ac:spMkLst>
            <pc:docMk/>
            <pc:sldMk cId="1610890636" sldId="257"/>
            <ac:spMk id="31" creationId="{0FAD08EB-4226-54A1-2963-4C6FDA389966}"/>
          </ac:spMkLst>
        </pc:spChg>
        <pc:spChg chg="del mod">
          <ac:chgData name="Juan Guillermo ▶" userId="d676a50ac21146a6" providerId="LiveId" clId="{3CDF426F-31ED-4CEF-8FE1-F41CD1C8B415}" dt="2025-10-06T19:34:09.728" v="1656" actId="478"/>
          <ac:spMkLst>
            <pc:docMk/>
            <pc:sldMk cId="1610890636" sldId="257"/>
            <ac:spMk id="32" creationId="{E4FC1584-4CF8-68C0-356E-5DD339CBC5E2}"/>
          </ac:spMkLst>
        </pc:spChg>
        <pc:spChg chg="del mod">
          <ac:chgData name="Juan Guillermo ▶" userId="d676a50ac21146a6" providerId="LiveId" clId="{3CDF426F-31ED-4CEF-8FE1-F41CD1C8B415}" dt="2025-10-06T19:38:18.143" v="1816" actId="478"/>
          <ac:spMkLst>
            <pc:docMk/>
            <pc:sldMk cId="1610890636" sldId="257"/>
            <ac:spMk id="41" creationId="{13D97015-0680-C1A0-756B-E8D95233ED60}"/>
          </ac:spMkLst>
        </pc:spChg>
        <pc:spChg chg="del mod">
          <ac:chgData name="Juan Guillermo ▶" userId="d676a50ac21146a6" providerId="LiveId" clId="{3CDF426F-31ED-4CEF-8FE1-F41CD1C8B415}" dt="2025-10-06T19:38:41.037" v="1820" actId="478"/>
          <ac:spMkLst>
            <pc:docMk/>
            <pc:sldMk cId="1610890636" sldId="257"/>
            <ac:spMk id="42" creationId="{627A640A-7C0C-D12E-1F6C-AFB7A8EF1360}"/>
          </ac:spMkLst>
        </pc:spChg>
        <pc:spChg chg="del">
          <ac:chgData name="Juan Guillermo ▶" userId="d676a50ac21146a6" providerId="LiveId" clId="{3CDF426F-31ED-4CEF-8FE1-F41CD1C8B415}" dt="2025-10-06T19:40:05.369" v="1892" actId="478"/>
          <ac:spMkLst>
            <pc:docMk/>
            <pc:sldMk cId="1610890636" sldId="257"/>
            <ac:spMk id="53" creationId="{DFC51F3B-C769-FF63-E89C-206B397EAA6D}"/>
          </ac:spMkLst>
        </pc:spChg>
        <pc:spChg chg="mod">
          <ac:chgData name="Juan Guillermo ▶" userId="d676a50ac21146a6" providerId="LiveId" clId="{3CDF426F-31ED-4CEF-8FE1-F41CD1C8B415}" dt="2025-10-06T20:15:05.602" v="2087" actId="14100"/>
          <ac:spMkLst>
            <pc:docMk/>
            <pc:sldMk cId="1610890636" sldId="257"/>
            <ac:spMk id="57" creationId="{39BCA46D-4EAC-5186-9E88-8E0F61A981A9}"/>
          </ac:spMkLst>
        </pc:spChg>
        <pc:spChg chg="mod">
          <ac:chgData name="Juan Guillermo ▶" userId="d676a50ac21146a6" providerId="LiveId" clId="{3CDF426F-31ED-4CEF-8FE1-F41CD1C8B415}" dt="2025-10-06T19:48:16.753" v="2037" actId="1076"/>
          <ac:spMkLst>
            <pc:docMk/>
            <pc:sldMk cId="1610890636" sldId="257"/>
            <ac:spMk id="58" creationId="{9F284A72-23BB-E34E-947F-25881AF42477}"/>
          </ac:spMkLst>
        </pc:spChg>
        <pc:spChg chg="mod">
          <ac:chgData name="Juan Guillermo ▶" userId="d676a50ac21146a6" providerId="LiveId" clId="{3CDF426F-31ED-4CEF-8FE1-F41CD1C8B415}" dt="2025-10-06T19:40:28.403" v="1896" actId="1076"/>
          <ac:spMkLst>
            <pc:docMk/>
            <pc:sldMk cId="1610890636" sldId="257"/>
            <ac:spMk id="59" creationId="{01F15889-4886-F01A-285A-E85940328F46}"/>
          </ac:spMkLst>
        </pc:spChg>
        <pc:spChg chg="del">
          <ac:chgData name="Juan Guillermo ▶" userId="d676a50ac21146a6" providerId="LiveId" clId="{3CDF426F-31ED-4CEF-8FE1-F41CD1C8B415}" dt="2025-10-06T19:37:19.333" v="1708" actId="478"/>
          <ac:spMkLst>
            <pc:docMk/>
            <pc:sldMk cId="1610890636" sldId="257"/>
            <ac:spMk id="60" creationId="{92E05301-B9F4-9DCD-79B5-2A2605FB9FDC}"/>
          </ac:spMkLst>
        </pc:spChg>
        <pc:spChg chg="del">
          <ac:chgData name="Juan Guillermo ▶" userId="d676a50ac21146a6" providerId="LiveId" clId="{3CDF426F-31ED-4CEF-8FE1-F41CD1C8B415}" dt="2025-10-06T19:37:30.409" v="1709" actId="478"/>
          <ac:spMkLst>
            <pc:docMk/>
            <pc:sldMk cId="1610890636" sldId="257"/>
            <ac:spMk id="61" creationId="{40FB80C3-29D6-1AC9-AA70-A6C33B643470}"/>
          </ac:spMkLst>
        </pc:spChg>
        <pc:spChg chg="del mod">
          <ac:chgData name="Juan Guillermo ▶" userId="d676a50ac21146a6" providerId="LiveId" clId="{3CDF426F-31ED-4CEF-8FE1-F41CD1C8B415}" dt="2025-10-06T19:48:52.548" v="2040" actId="478"/>
          <ac:spMkLst>
            <pc:docMk/>
            <pc:sldMk cId="1610890636" sldId="257"/>
            <ac:spMk id="62" creationId="{0DDB5C7D-2EBA-63C7-3A3B-CDEED7C335BB}"/>
          </ac:spMkLst>
        </pc:spChg>
        <pc:spChg chg="del">
          <ac:chgData name="Juan Guillermo ▶" userId="d676a50ac21146a6" providerId="LiveId" clId="{3CDF426F-31ED-4CEF-8FE1-F41CD1C8B415}" dt="2025-10-06T19:49:02.302" v="2041" actId="478"/>
          <ac:spMkLst>
            <pc:docMk/>
            <pc:sldMk cId="1610890636" sldId="257"/>
            <ac:spMk id="63" creationId="{899707B5-D6F2-FFE3-5801-0FE7247C0B4C}"/>
          </ac:spMkLst>
        </pc:spChg>
        <pc:spChg chg="mod">
          <ac:chgData name="Juan Guillermo ▶" userId="d676a50ac21146a6" providerId="LiveId" clId="{3CDF426F-31ED-4CEF-8FE1-F41CD1C8B415}" dt="2025-10-06T21:48:33.780" v="2137" actId="14100"/>
          <ac:spMkLst>
            <pc:docMk/>
            <pc:sldMk cId="1610890636" sldId="257"/>
            <ac:spMk id="1024" creationId="{F3202595-37C3-05EC-6855-FAC55524187C}"/>
          </ac:spMkLst>
        </pc:spChg>
        <pc:spChg chg="mod">
          <ac:chgData name="Juan Guillermo ▶" userId="d676a50ac21146a6" providerId="LiveId" clId="{3CDF426F-31ED-4CEF-8FE1-F41CD1C8B415}" dt="2025-10-06T19:41:00.890" v="1924" actId="1076"/>
          <ac:spMkLst>
            <pc:docMk/>
            <pc:sldMk cId="1610890636" sldId="257"/>
            <ac:spMk id="1025" creationId="{04517180-11EA-7AE9-DFE2-A6C3520370DA}"/>
          </ac:spMkLst>
        </pc:spChg>
        <pc:picChg chg="add mod">
          <ac:chgData name="Juan Guillermo ▶" userId="d676a50ac21146a6" providerId="LiveId" clId="{3CDF426F-31ED-4CEF-8FE1-F41CD1C8B415}" dt="2025-10-01T16:56:35.857" v="417"/>
          <ac:picMkLst>
            <pc:docMk/>
            <pc:sldMk cId="1610890636" sldId="257"/>
            <ac:picMk id="2" creationId="{D89883B3-385C-84C8-1D6A-12E5DD508EB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C5FB98-4B87-B224-9776-3F46F3686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CA8267-2413-CACA-FA79-E018113D6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37A3FAE-939C-BA5C-72BE-68F2D1270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C9327C9-FD57-1442-6D3E-E4ED4594E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10A372-53E3-BA61-E188-E57E0148C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280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162FFC-B5BC-50E2-09F5-CCDCE3913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5CE332B-11F8-2720-AF7C-39E6A435E5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8F3B4B-8728-55B7-7627-8A37A3B86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454396-208A-D5AB-6127-A8F203592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5FD832-A96D-2A25-5DC6-E4D9D486B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957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9234B39-72DD-654D-78ED-31CADFB38A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B375CEA-C2C2-9332-7969-33382F59D2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389E2E-911C-54B9-B015-528458906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BCB481-C2FA-7667-9D80-B45BB5220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3D27B2-717A-7E12-2C84-D24E92CB2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2103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5CDF2A-E137-8AE2-A206-9B3199079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827471-C14D-E8E3-8E4E-E5FA53C13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7FD3D8-A3DD-2F05-73C2-1A7D90328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9EC642-DB72-4A81-A304-1F9415FFB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D0FF55-96E2-41F2-9D17-2993D2D3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9409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D8AFED-244B-07E6-07DB-94FA13315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9507B98-05D4-4AFF-842E-C32D2DFAB4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F86A82-C250-C5D0-1104-B299C4760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079AA9-3BF9-60E9-2506-CAF6979F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4EBDA39-2790-822E-7FB1-EE0198ECD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8568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163E9E-F38F-8D1E-F5C4-51922C6EF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C6345C-C2B6-9A9E-106B-92408B7E9D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D59FC0F-698B-8E90-1A44-C06519B4F7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9F30D7E-41B7-3C0B-7CE1-B698460F9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D216C30-D122-87D4-CA10-DACD1A149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23ECE9D-3359-F8F3-924B-7BE31B9FA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347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5A16A0-E94E-FFF4-AF12-B2C386237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9A4534-1348-F288-4BF2-EBACFBA65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0EC1E8D-955F-056A-0056-4F584F1A3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C4E0F93-B4A7-6933-43E5-3B15A86963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8590749-8E8B-CBC7-19DC-2D41E589FB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B26E526-75D3-E0A2-F3E5-0CA3081C7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1E4F616-B1E7-E964-6CBC-E14892D04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F7F90FD-C3CA-B9C6-73F5-3F9F7D269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4481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4F1EA2-E54F-5DC0-7B55-AB2A03088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984ED1B-1BEC-0C38-1751-D7EA5B4C5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906DA9E-B968-E516-76E6-D2DC452D1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D59106B-FBD0-2025-8C40-8BEAE2804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638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9913D42-83BE-7C3E-24E2-7450FF094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E33857A-9746-8EAA-646C-59EFCFB20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65962E7-19E2-F818-75B2-5B1CCC052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4908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A7D45-864E-BE5D-DDAB-999CD7E02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A88564-D9BD-19DE-09D0-E128A4AEC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300E70D-5CBB-5DA9-516D-834F8828FB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6BF3017-CCCC-FA4E-1305-FD4B41563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B96979C-EDFA-8B53-2F25-6BB3F3AC3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0E3B4F-CEFE-BE1C-388D-B7FE28398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301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FBB3C9-3733-035B-977B-7F88A8521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5480681-C8D5-B7B8-F13A-2354393BDC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9A05D33-354A-BC08-07EE-D1FF79FB6C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3774E04-85F0-6D58-D95C-2E314073E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4682868-B559-8C4F-3C4A-6075B5F8E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3CB544-A2CA-EB8B-9E8A-879BF215D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9234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B65DB1C-6709-573B-70C3-A85A244A1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A166735-AEBA-C0EF-B930-2965FB8A0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C1400EC-435B-0EF4-278C-6D3A1EAEB8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BDB1D6-D4E1-416F-9D0C-B566BEDC62AA}" type="datetimeFigureOut">
              <a:rPr lang="es-CO" smtClean="0"/>
              <a:t>6/10/2025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1B5C07-21D4-FB39-54F0-AD2284A121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4ABAA35-8823-68C8-8F9D-597EBACA5E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471F30-D369-431F-A7A2-C1A874F795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039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2EEB981C-B66A-4A03-B307-CAC7A3BA1EE1}"/>
              </a:ext>
            </a:extLst>
          </p:cNvPr>
          <p:cNvSpPr/>
          <p:nvPr/>
        </p:nvSpPr>
        <p:spPr>
          <a:xfrm>
            <a:off x="163046" y="332043"/>
            <a:ext cx="3018754" cy="637598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9E07674C-4599-4E12-E111-736DD68B017F}"/>
              </a:ext>
            </a:extLst>
          </p:cNvPr>
          <p:cNvSpPr/>
          <p:nvPr/>
        </p:nvSpPr>
        <p:spPr>
          <a:xfrm>
            <a:off x="355091" y="866045"/>
            <a:ext cx="2629357" cy="1971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81F81E8-4C9A-6A42-11D7-26CEEFCDA191}"/>
              </a:ext>
            </a:extLst>
          </p:cNvPr>
          <p:cNvSpPr txBox="1">
            <a:spLocks/>
          </p:cNvSpPr>
          <p:nvPr/>
        </p:nvSpPr>
        <p:spPr>
          <a:xfrm>
            <a:off x="846808" y="1058669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Nombre Contratista</a:t>
            </a:r>
            <a:endParaRPr lang="es-CO" sz="800" b="1" dirty="0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7023EA22-37AE-FA14-61CF-3134393C8170}"/>
              </a:ext>
            </a:extLst>
          </p:cNvPr>
          <p:cNvSpPr/>
          <p:nvPr/>
        </p:nvSpPr>
        <p:spPr>
          <a:xfrm>
            <a:off x="355089" y="1384074"/>
            <a:ext cx="2629358" cy="1971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7A890D96-D96B-C58E-F378-30F6DD963CCE}"/>
              </a:ext>
            </a:extLst>
          </p:cNvPr>
          <p:cNvSpPr txBox="1">
            <a:spLocks/>
          </p:cNvSpPr>
          <p:nvPr/>
        </p:nvSpPr>
        <p:spPr>
          <a:xfrm>
            <a:off x="846808" y="1583289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Cédula de ciudadanía</a:t>
            </a:r>
            <a:endParaRPr lang="es-CO" sz="800" b="1" dirty="0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C938AD2A-598C-7EF0-F77B-A1723DBD833C}"/>
              </a:ext>
            </a:extLst>
          </p:cNvPr>
          <p:cNvSpPr/>
          <p:nvPr/>
        </p:nvSpPr>
        <p:spPr>
          <a:xfrm>
            <a:off x="355090" y="1902103"/>
            <a:ext cx="2629357" cy="19954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73049D8-10C6-885A-51FA-B7DF39BB208A}"/>
              </a:ext>
            </a:extLst>
          </p:cNvPr>
          <p:cNvSpPr txBox="1">
            <a:spLocks/>
          </p:cNvSpPr>
          <p:nvPr/>
        </p:nvSpPr>
        <p:spPr>
          <a:xfrm>
            <a:off x="846808" y="2101648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Lugar de expedición</a:t>
            </a:r>
            <a:endParaRPr lang="es-CO" sz="800" b="1" dirty="0"/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CD5250A5-F715-E09A-B4EE-9288CE937A57}"/>
              </a:ext>
            </a:extLst>
          </p:cNvPr>
          <p:cNvSpPr/>
          <p:nvPr/>
        </p:nvSpPr>
        <p:spPr>
          <a:xfrm>
            <a:off x="355090" y="2430056"/>
            <a:ext cx="2629357" cy="19954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A7095398-8960-EF7F-2B88-D2CBBBD17902}"/>
              </a:ext>
            </a:extLst>
          </p:cNvPr>
          <p:cNvSpPr txBox="1">
            <a:spLocks/>
          </p:cNvSpPr>
          <p:nvPr/>
        </p:nvSpPr>
        <p:spPr>
          <a:xfrm>
            <a:off x="844726" y="2634958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Correo Institucional</a:t>
            </a:r>
            <a:endParaRPr lang="es-CO" sz="800" b="1" dirty="0"/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D80E51BD-ED8B-FE29-A067-BCBEA8203512}"/>
              </a:ext>
            </a:extLst>
          </p:cNvPr>
          <p:cNvSpPr/>
          <p:nvPr/>
        </p:nvSpPr>
        <p:spPr>
          <a:xfrm>
            <a:off x="355089" y="3971512"/>
            <a:ext cx="2629358" cy="15024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246B6698-8A05-A574-F44C-19B0DDCB782B}"/>
              </a:ext>
            </a:extLst>
          </p:cNvPr>
          <p:cNvSpPr txBox="1">
            <a:spLocks/>
          </p:cNvSpPr>
          <p:nvPr/>
        </p:nvSpPr>
        <p:spPr>
          <a:xfrm>
            <a:off x="851813" y="5460272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Número de </a:t>
            </a:r>
            <a:r>
              <a:rPr lang="es-MX" sz="800" b="1"/>
              <a:t>contratos suscritos</a:t>
            </a:r>
            <a:endParaRPr lang="es-CO" sz="800" dirty="0"/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103B8CAF-BEF0-6B96-8602-6D7BEE0B0FEF}"/>
              </a:ext>
            </a:extLst>
          </p:cNvPr>
          <p:cNvSpPr/>
          <p:nvPr/>
        </p:nvSpPr>
        <p:spPr>
          <a:xfrm rot="16200000">
            <a:off x="5762340" y="-2252081"/>
            <a:ext cx="1749885" cy="670349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3DC8C725-9619-40E4-335B-57004E7006E0}"/>
              </a:ext>
            </a:extLst>
          </p:cNvPr>
          <p:cNvSpPr/>
          <p:nvPr/>
        </p:nvSpPr>
        <p:spPr>
          <a:xfrm>
            <a:off x="5487958" y="344837"/>
            <a:ext cx="2267044" cy="18193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>
                <a:solidFill>
                  <a:schemeClr val="tx1"/>
                </a:solidFill>
                <a:latin typeface="Aptos Display (Títulos)"/>
                <a:ea typeface="+mj-ea"/>
                <a:cs typeface="+mj-cs"/>
              </a:rPr>
              <a:t>Información Contractual</a:t>
            </a:r>
            <a:endParaRPr lang="es-CO" sz="1000" b="1" dirty="0">
              <a:solidFill>
                <a:schemeClr val="tx1"/>
              </a:solidFill>
              <a:latin typeface="Aptos Display (Títulos)"/>
              <a:ea typeface="+mj-ea"/>
              <a:cs typeface="+mj-cs"/>
            </a:endParaRPr>
          </a:p>
        </p:txBody>
      </p:sp>
      <p:sp>
        <p:nvSpPr>
          <p:cNvPr id="33" name="Rectángulo: esquinas redondeadas 32">
            <a:extLst>
              <a:ext uri="{FF2B5EF4-FFF2-40B4-BE49-F238E27FC236}">
                <a16:creationId xmlns:a16="http://schemas.microsoft.com/office/drawing/2014/main" id="{55C60D61-209B-96E5-4D79-939A5372AC94}"/>
              </a:ext>
            </a:extLst>
          </p:cNvPr>
          <p:cNvSpPr/>
          <p:nvPr/>
        </p:nvSpPr>
        <p:spPr>
          <a:xfrm>
            <a:off x="355089" y="3475233"/>
            <a:ext cx="2629358" cy="19087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Aptos Display (Títulos)"/>
              <a:ea typeface="+mj-ea"/>
              <a:cs typeface="+mj-cs"/>
            </a:endParaRPr>
          </a:p>
        </p:txBody>
      </p:sp>
      <p:sp>
        <p:nvSpPr>
          <p:cNvPr id="34" name="Título 1">
            <a:extLst>
              <a:ext uri="{FF2B5EF4-FFF2-40B4-BE49-F238E27FC236}">
                <a16:creationId xmlns:a16="http://schemas.microsoft.com/office/drawing/2014/main" id="{72CDCF74-A2A3-8586-FA96-B2D95A96171C}"/>
              </a:ext>
            </a:extLst>
          </p:cNvPr>
          <p:cNvSpPr txBox="1">
            <a:spLocks/>
          </p:cNvSpPr>
          <p:nvPr/>
        </p:nvSpPr>
        <p:spPr>
          <a:xfrm>
            <a:off x="844726" y="3688617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Responsable de IVA </a:t>
            </a:r>
            <a:r>
              <a:rPr lang="es-MX" sz="800" dirty="0"/>
              <a:t>(SI/NO)</a:t>
            </a:r>
            <a:endParaRPr lang="es-CO" sz="800" dirty="0"/>
          </a:p>
        </p:txBody>
      </p:sp>
      <p:sp>
        <p:nvSpPr>
          <p:cNvPr id="47" name="Rectángulo: esquinas redondeadas 46">
            <a:extLst>
              <a:ext uri="{FF2B5EF4-FFF2-40B4-BE49-F238E27FC236}">
                <a16:creationId xmlns:a16="http://schemas.microsoft.com/office/drawing/2014/main" id="{6592FAC1-48DF-27CA-E9D5-8FC0B91CF852}"/>
              </a:ext>
            </a:extLst>
          </p:cNvPr>
          <p:cNvSpPr/>
          <p:nvPr/>
        </p:nvSpPr>
        <p:spPr>
          <a:xfrm>
            <a:off x="7909084" y="3176688"/>
            <a:ext cx="1956816" cy="21558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Aptos Display (Títulos)"/>
              <a:ea typeface="+mj-ea"/>
              <a:cs typeface="+mj-cs"/>
            </a:endParaRPr>
          </a:p>
        </p:txBody>
      </p:sp>
      <p:sp>
        <p:nvSpPr>
          <p:cNvPr id="49" name="Rectángulo: esquinas redondeadas 48">
            <a:extLst>
              <a:ext uri="{FF2B5EF4-FFF2-40B4-BE49-F238E27FC236}">
                <a16:creationId xmlns:a16="http://schemas.microsoft.com/office/drawing/2014/main" id="{9C5B02C8-335D-3E96-BB00-E1BD41CAAE66}"/>
              </a:ext>
            </a:extLst>
          </p:cNvPr>
          <p:cNvSpPr/>
          <p:nvPr/>
        </p:nvSpPr>
        <p:spPr>
          <a:xfrm>
            <a:off x="355089" y="2952644"/>
            <a:ext cx="2629358" cy="1971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0" name="Título 1">
            <a:extLst>
              <a:ext uri="{FF2B5EF4-FFF2-40B4-BE49-F238E27FC236}">
                <a16:creationId xmlns:a16="http://schemas.microsoft.com/office/drawing/2014/main" id="{255B41CA-0FDA-97E8-68B2-5E7F6C77B09F}"/>
              </a:ext>
            </a:extLst>
          </p:cNvPr>
          <p:cNvSpPr txBox="1">
            <a:spLocks/>
          </p:cNvSpPr>
          <p:nvPr/>
        </p:nvSpPr>
        <p:spPr>
          <a:xfrm>
            <a:off x="844726" y="3156117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Número de contacto</a:t>
            </a:r>
            <a:endParaRPr lang="es-CO" sz="800" b="1" dirty="0"/>
          </a:p>
        </p:txBody>
      </p:sp>
      <p:sp>
        <p:nvSpPr>
          <p:cNvPr id="1027" name="Rectángulo: esquinas redondeadas 1026">
            <a:extLst>
              <a:ext uri="{FF2B5EF4-FFF2-40B4-BE49-F238E27FC236}">
                <a16:creationId xmlns:a16="http://schemas.microsoft.com/office/drawing/2014/main" id="{1D593E7D-DA8D-24BB-26B1-9447F42CEDD9}"/>
              </a:ext>
            </a:extLst>
          </p:cNvPr>
          <p:cNvSpPr/>
          <p:nvPr/>
        </p:nvSpPr>
        <p:spPr>
          <a:xfrm rot="16200000">
            <a:off x="4342414" y="1067089"/>
            <a:ext cx="4578364" cy="67034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28" name="Rectángulo: esquinas redondeadas 1027">
            <a:extLst>
              <a:ext uri="{FF2B5EF4-FFF2-40B4-BE49-F238E27FC236}">
                <a16:creationId xmlns:a16="http://schemas.microsoft.com/office/drawing/2014/main" id="{63BE30EE-813D-3F75-1B8C-9FCA0C6B91FC}"/>
              </a:ext>
            </a:extLst>
          </p:cNvPr>
          <p:cNvSpPr/>
          <p:nvPr/>
        </p:nvSpPr>
        <p:spPr>
          <a:xfrm>
            <a:off x="6491147" y="2265869"/>
            <a:ext cx="2267044" cy="21558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b="1" dirty="0">
                <a:solidFill>
                  <a:schemeClr val="tx1"/>
                </a:solidFill>
                <a:latin typeface="Aptos Display (Títulos)"/>
              </a:rPr>
              <a:t>Destinos Visitados</a:t>
            </a:r>
            <a:endParaRPr lang="es-CO" sz="1000" b="1" dirty="0">
              <a:solidFill>
                <a:schemeClr val="tx1"/>
              </a:solidFill>
              <a:latin typeface="Aptos Display (Títulos)"/>
              <a:ea typeface="+mj-ea"/>
              <a:cs typeface="+mj-cs"/>
            </a:endParaRPr>
          </a:p>
        </p:txBody>
      </p:sp>
      <p:sp>
        <p:nvSpPr>
          <p:cNvPr id="1029" name="Rectángulo: esquinas redondeadas 1028">
            <a:extLst>
              <a:ext uri="{FF2B5EF4-FFF2-40B4-BE49-F238E27FC236}">
                <a16:creationId xmlns:a16="http://schemas.microsoft.com/office/drawing/2014/main" id="{DA74AF7C-D413-6D0F-466E-BD69186C1E19}"/>
              </a:ext>
            </a:extLst>
          </p:cNvPr>
          <p:cNvSpPr/>
          <p:nvPr/>
        </p:nvSpPr>
        <p:spPr>
          <a:xfrm>
            <a:off x="3570347" y="2673832"/>
            <a:ext cx="1833667" cy="144412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22842B-2053-BA5D-3F34-84120956CD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"/>
          <a:stretch>
            <a:fillRect/>
          </a:stretch>
        </p:blipFill>
        <p:spPr bwMode="auto">
          <a:xfrm>
            <a:off x="10421523" y="344837"/>
            <a:ext cx="1324582" cy="902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E2A64771-271D-2CB8-4095-662905C05283}"/>
              </a:ext>
            </a:extLst>
          </p:cNvPr>
          <p:cNvSpPr/>
          <p:nvPr/>
        </p:nvSpPr>
        <p:spPr>
          <a:xfrm>
            <a:off x="10100787" y="1381313"/>
            <a:ext cx="1966054" cy="532670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B9566DB4-16A2-45FF-2873-1152F66D6762}"/>
              </a:ext>
            </a:extLst>
          </p:cNvPr>
          <p:cNvSpPr/>
          <p:nvPr/>
        </p:nvSpPr>
        <p:spPr>
          <a:xfrm>
            <a:off x="10299617" y="2129658"/>
            <a:ext cx="1584320" cy="63273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9A343AEB-3D3D-E75D-6297-605E48339DFE}"/>
              </a:ext>
            </a:extLst>
          </p:cNvPr>
          <p:cNvSpPr txBox="1">
            <a:spLocks/>
          </p:cNvSpPr>
          <p:nvPr/>
        </p:nvSpPr>
        <p:spPr>
          <a:xfrm>
            <a:off x="10511444" y="2843468"/>
            <a:ext cx="1198027" cy="2982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Número de comisiones desarrolladas</a:t>
            </a:r>
            <a:endParaRPr lang="es-CO" sz="800" dirty="0"/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7004FD34-8334-9EBE-588A-3EAB8EEF5D4D}"/>
              </a:ext>
            </a:extLst>
          </p:cNvPr>
          <p:cNvSpPr/>
          <p:nvPr/>
        </p:nvSpPr>
        <p:spPr>
          <a:xfrm>
            <a:off x="10299617" y="1676325"/>
            <a:ext cx="1584320" cy="29828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b="1" dirty="0">
                <a:solidFill>
                  <a:schemeClr val="tx1"/>
                </a:solidFill>
                <a:latin typeface="Aptos Display (Títulos)"/>
              </a:rPr>
              <a:t>Reporte Ejecución Por</a:t>
            </a:r>
          </a:p>
          <a:p>
            <a:pPr algn="ctr"/>
            <a:r>
              <a:rPr lang="es-CO" sz="1000" b="1" dirty="0">
                <a:solidFill>
                  <a:schemeClr val="tx1"/>
                </a:solidFill>
                <a:latin typeface="Aptos Display (Títulos)"/>
              </a:rPr>
              <a:t>Contratista</a:t>
            </a:r>
            <a:endParaRPr lang="es-CO" sz="1000" b="1" dirty="0">
              <a:solidFill>
                <a:schemeClr val="tx1"/>
              </a:solidFill>
              <a:latin typeface="Aptos Display (Títulos)"/>
              <a:ea typeface="+mj-ea"/>
              <a:cs typeface="+mj-cs"/>
            </a:endParaRP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904193D7-558A-277D-7EEB-522C5E5400AF}"/>
              </a:ext>
            </a:extLst>
          </p:cNvPr>
          <p:cNvSpPr/>
          <p:nvPr/>
        </p:nvSpPr>
        <p:spPr>
          <a:xfrm>
            <a:off x="10336976" y="3294343"/>
            <a:ext cx="1546962" cy="29403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b="1" dirty="0">
              <a:solidFill>
                <a:schemeClr val="tx1"/>
              </a:solidFill>
            </a:endParaRPr>
          </a:p>
        </p:txBody>
      </p:sp>
      <p:sp>
        <p:nvSpPr>
          <p:cNvPr id="31" name="Título 1">
            <a:extLst>
              <a:ext uri="{FF2B5EF4-FFF2-40B4-BE49-F238E27FC236}">
                <a16:creationId xmlns:a16="http://schemas.microsoft.com/office/drawing/2014/main" id="{61B25231-9C67-B8A6-B057-EFE297FF7A39}"/>
              </a:ext>
            </a:extLst>
          </p:cNvPr>
          <p:cNvSpPr txBox="1">
            <a:spLocks/>
          </p:cNvSpPr>
          <p:nvPr/>
        </p:nvSpPr>
        <p:spPr>
          <a:xfrm>
            <a:off x="10250139" y="3588382"/>
            <a:ext cx="1645920" cy="2927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Valor total pagado gastos de manutención</a:t>
            </a:r>
            <a:endParaRPr lang="es-CO" sz="800" b="1" dirty="0"/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518C0C54-ED74-011B-E09A-1D38E22F9673}"/>
              </a:ext>
            </a:extLst>
          </p:cNvPr>
          <p:cNvSpPr/>
          <p:nvPr/>
        </p:nvSpPr>
        <p:spPr>
          <a:xfrm>
            <a:off x="10336976" y="3913349"/>
            <a:ext cx="1546961" cy="29771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b="1" dirty="0">
              <a:solidFill>
                <a:schemeClr val="tx1"/>
              </a:solidFill>
            </a:endParaRPr>
          </a:p>
        </p:txBody>
      </p:sp>
      <p:sp>
        <p:nvSpPr>
          <p:cNvPr id="53" name="Título 1">
            <a:extLst>
              <a:ext uri="{FF2B5EF4-FFF2-40B4-BE49-F238E27FC236}">
                <a16:creationId xmlns:a16="http://schemas.microsoft.com/office/drawing/2014/main" id="{85E172E5-FB9D-DF29-D03C-8D969469729B}"/>
              </a:ext>
            </a:extLst>
          </p:cNvPr>
          <p:cNvSpPr txBox="1">
            <a:spLocks/>
          </p:cNvSpPr>
          <p:nvPr/>
        </p:nvSpPr>
        <p:spPr>
          <a:xfrm>
            <a:off x="10299619" y="4205518"/>
            <a:ext cx="1645920" cy="2982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IVA (sobre el valor de gastos de manutención)</a:t>
            </a:r>
            <a:endParaRPr lang="es-CO" sz="800" b="1" dirty="0"/>
          </a:p>
        </p:txBody>
      </p:sp>
      <p:sp>
        <p:nvSpPr>
          <p:cNvPr id="54" name="Rectángulo: esquinas redondeadas 53">
            <a:extLst>
              <a:ext uri="{FF2B5EF4-FFF2-40B4-BE49-F238E27FC236}">
                <a16:creationId xmlns:a16="http://schemas.microsoft.com/office/drawing/2014/main" id="{A0405649-AFFA-C993-A5FA-DEFD24343CBA}"/>
              </a:ext>
            </a:extLst>
          </p:cNvPr>
          <p:cNvSpPr/>
          <p:nvPr/>
        </p:nvSpPr>
        <p:spPr>
          <a:xfrm>
            <a:off x="10336976" y="4497686"/>
            <a:ext cx="1546961" cy="29274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b="1" dirty="0">
              <a:solidFill>
                <a:schemeClr val="tx1"/>
              </a:solidFill>
            </a:endParaRPr>
          </a:p>
        </p:txBody>
      </p:sp>
      <p:sp>
        <p:nvSpPr>
          <p:cNvPr id="55" name="Título 1">
            <a:extLst>
              <a:ext uri="{FF2B5EF4-FFF2-40B4-BE49-F238E27FC236}">
                <a16:creationId xmlns:a16="http://schemas.microsoft.com/office/drawing/2014/main" id="{CBFDDD6A-A9DA-F7B1-E724-45FC9B41A07F}"/>
              </a:ext>
            </a:extLst>
          </p:cNvPr>
          <p:cNvSpPr txBox="1">
            <a:spLocks/>
          </p:cNvSpPr>
          <p:nvPr/>
        </p:nvSpPr>
        <p:spPr>
          <a:xfrm>
            <a:off x="10299619" y="4803865"/>
            <a:ext cx="1645920" cy="2927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Valor total pagado de transporte terrestre según soportes</a:t>
            </a:r>
            <a:endParaRPr lang="es-CO" sz="800" b="1" dirty="0"/>
          </a:p>
        </p:txBody>
      </p:sp>
      <p:sp>
        <p:nvSpPr>
          <p:cNvPr id="56" name="Rectángulo: esquinas redondeadas 55">
            <a:extLst>
              <a:ext uri="{FF2B5EF4-FFF2-40B4-BE49-F238E27FC236}">
                <a16:creationId xmlns:a16="http://schemas.microsoft.com/office/drawing/2014/main" id="{5B3D196A-9765-17A1-01B3-89BD5FD4E445}"/>
              </a:ext>
            </a:extLst>
          </p:cNvPr>
          <p:cNvSpPr/>
          <p:nvPr/>
        </p:nvSpPr>
        <p:spPr>
          <a:xfrm>
            <a:off x="10336976" y="5092361"/>
            <a:ext cx="1546962" cy="29828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b="1" dirty="0">
              <a:solidFill>
                <a:schemeClr val="tx1"/>
              </a:solidFill>
            </a:endParaRPr>
          </a:p>
        </p:txBody>
      </p:sp>
      <p:sp>
        <p:nvSpPr>
          <p:cNvPr id="57" name="Título 1">
            <a:extLst>
              <a:ext uri="{FF2B5EF4-FFF2-40B4-BE49-F238E27FC236}">
                <a16:creationId xmlns:a16="http://schemas.microsoft.com/office/drawing/2014/main" id="{B0D8529B-67B6-052D-92A2-19197DB48F3A}"/>
              </a:ext>
            </a:extLst>
          </p:cNvPr>
          <p:cNvSpPr txBox="1">
            <a:spLocks/>
          </p:cNvSpPr>
          <p:nvPr/>
        </p:nvSpPr>
        <p:spPr>
          <a:xfrm>
            <a:off x="10336976" y="5478805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Valor total pagado de transporte aéreo según soportes</a:t>
            </a:r>
            <a:endParaRPr lang="es-CO" sz="800" b="1" dirty="0"/>
          </a:p>
        </p:txBody>
      </p:sp>
      <p:sp>
        <p:nvSpPr>
          <p:cNvPr id="60" name="Rectángulo: esquinas redondeadas 59">
            <a:extLst>
              <a:ext uri="{FF2B5EF4-FFF2-40B4-BE49-F238E27FC236}">
                <a16:creationId xmlns:a16="http://schemas.microsoft.com/office/drawing/2014/main" id="{3B3A8057-C0A6-E5C9-0731-BD921EA7A699}"/>
              </a:ext>
            </a:extLst>
          </p:cNvPr>
          <p:cNvSpPr/>
          <p:nvPr/>
        </p:nvSpPr>
        <p:spPr>
          <a:xfrm>
            <a:off x="5574796" y="2673832"/>
            <a:ext cx="4166416" cy="381667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3F76CA47-37E2-CB46-A31C-0D2E00215A22}"/>
              </a:ext>
            </a:extLst>
          </p:cNvPr>
          <p:cNvSpPr/>
          <p:nvPr/>
        </p:nvSpPr>
        <p:spPr>
          <a:xfrm>
            <a:off x="357171" y="5713188"/>
            <a:ext cx="2629358" cy="1971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" name="Título 1">
            <a:extLst>
              <a:ext uri="{FF2B5EF4-FFF2-40B4-BE49-F238E27FC236}">
                <a16:creationId xmlns:a16="http://schemas.microsoft.com/office/drawing/2014/main" id="{9B44A730-E763-31B9-9AE4-619CD18B000D}"/>
              </a:ext>
            </a:extLst>
          </p:cNvPr>
          <p:cNvSpPr txBox="1">
            <a:spLocks/>
          </p:cNvSpPr>
          <p:nvPr/>
        </p:nvSpPr>
        <p:spPr>
          <a:xfrm>
            <a:off x="853895" y="5915980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Supervisor(a)</a:t>
            </a:r>
            <a:endParaRPr lang="es-CO" sz="800" dirty="0"/>
          </a:p>
        </p:txBody>
      </p:sp>
      <p:sp>
        <p:nvSpPr>
          <p:cNvPr id="62" name="Rectángulo: esquinas redondeadas 61">
            <a:extLst>
              <a:ext uri="{FF2B5EF4-FFF2-40B4-BE49-F238E27FC236}">
                <a16:creationId xmlns:a16="http://schemas.microsoft.com/office/drawing/2014/main" id="{103584DB-40CD-2D36-D1B3-BFAD4908B969}"/>
              </a:ext>
            </a:extLst>
          </p:cNvPr>
          <p:cNvSpPr/>
          <p:nvPr/>
        </p:nvSpPr>
        <p:spPr>
          <a:xfrm>
            <a:off x="696365" y="421208"/>
            <a:ext cx="1956816" cy="21558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>
                <a:solidFill>
                  <a:schemeClr val="tx1"/>
                </a:solidFill>
                <a:latin typeface="Aptos Display (Títulos)"/>
                <a:ea typeface="+mj-ea"/>
                <a:cs typeface="+mj-cs"/>
              </a:rPr>
              <a:t>Información Básica Contratista</a:t>
            </a:r>
            <a:endParaRPr lang="es-CO" sz="1000" b="1" dirty="0">
              <a:solidFill>
                <a:schemeClr val="tx1"/>
              </a:solidFill>
              <a:latin typeface="Aptos Display (Títulos)"/>
              <a:ea typeface="+mj-ea"/>
              <a:cs typeface="+mj-cs"/>
            </a:endParaRPr>
          </a:p>
        </p:txBody>
      </p:sp>
      <p:sp>
        <p:nvSpPr>
          <p:cNvPr id="63" name="Rectángulo: esquinas redondeadas 62">
            <a:extLst>
              <a:ext uri="{FF2B5EF4-FFF2-40B4-BE49-F238E27FC236}">
                <a16:creationId xmlns:a16="http://schemas.microsoft.com/office/drawing/2014/main" id="{D19D9B5E-2C2F-6403-877B-9F6CBAA1DEF9}"/>
              </a:ext>
            </a:extLst>
          </p:cNvPr>
          <p:cNvSpPr/>
          <p:nvPr/>
        </p:nvSpPr>
        <p:spPr>
          <a:xfrm>
            <a:off x="355089" y="6147188"/>
            <a:ext cx="2629358" cy="1971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24" name="Título 1">
            <a:extLst>
              <a:ext uri="{FF2B5EF4-FFF2-40B4-BE49-F238E27FC236}">
                <a16:creationId xmlns:a16="http://schemas.microsoft.com/office/drawing/2014/main" id="{08977775-DC2C-DA53-0919-A4B7D8A43658}"/>
              </a:ext>
            </a:extLst>
          </p:cNvPr>
          <p:cNvSpPr txBox="1">
            <a:spLocks/>
          </p:cNvSpPr>
          <p:nvPr/>
        </p:nvSpPr>
        <p:spPr>
          <a:xfrm>
            <a:off x="853895" y="6347709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Equipo</a:t>
            </a:r>
            <a:endParaRPr lang="es-CO" sz="800" dirty="0"/>
          </a:p>
        </p:txBody>
      </p:sp>
      <p:sp>
        <p:nvSpPr>
          <p:cNvPr id="1025" name="Rectángulo: esquinas redondeadas 1024">
            <a:extLst>
              <a:ext uri="{FF2B5EF4-FFF2-40B4-BE49-F238E27FC236}">
                <a16:creationId xmlns:a16="http://schemas.microsoft.com/office/drawing/2014/main" id="{241AC206-DB14-DB39-F0C6-D3EB4A70F90B}"/>
              </a:ext>
            </a:extLst>
          </p:cNvPr>
          <p:cNvSpPr/>
          <p:nvPr/>
        </p:nvSpPr>
        <p:spPr>
          <a:xfrm>
            <a:off x="3570345" y="719135"/>
            <a:ext cx="6170867" cy="107973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33" name="Rectángulo: esquinas redondeadas 1032">
            <a:extLst>
              <a:ext uri="{FF2B5EF4-FFF2-40B4-BE49-F238E27FC236}">
                <a16:creationId xmlns:a16="http://schemas.microsoft.com/office/drawing/2014/main" id="{F245C383-73DA-A2F9-74E1-FC05E3897F37}"/>
              </a:ext>
            </a:extLst>
          </p:cNvPr>
          <p:cNvSpPr/>
          <p:nvPr/>
        </p:nvSpPr>
        <p:spPr>
          <a:xfrm>
            <a:off x="10336976" y="6001489"/>
            <a:ext cx="1546961" cy="29828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b="1" dirty="0">
              <a:solidFill>
                <a:schemeClr val="tx1"/>
              </a:solidFill>
            </a:endParaRPr>
          </a:p>
        </p:txBody>
      </p:sp>
      <p:sp>
        <p:nvSpPr>
          <p:cNvPr id="1034" name="Título 1">
            <a:extLst>
              <a:ext uri="{FF2B5EF4-FFF2-40B4-BE49-F238E27FC236}">
                <a16:creationId xmlns:a16="http://schemas.microsoft.com/office/drawing/2014/main" id="{F6BA9015-7851-38AC-1E12-E3EF6404C48A}"/>
              </a:ext>
            </a:extLst>
          </p:cNvPr>
          <p:cNvSpPr txBox="1">
            <a:spLocks/>
          </p:cNvSpPr>
          <p:nvPr/>
        </p:nvSpPr>
        <p:spPr>
          <a:xfrm>
            <a:off x="10299617" y="6299775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Valor total pagado en comisiones</a:t>
            </a:r>
            <a:endParaRPr lang="es-CO" sz="800" b="1" dirty="0"/>
          </a:p>
        </p:txBody>
      </p:sp>
      <p:sp>
        <p:nvSpPr>
          <p:cNvPr id="1036" name="Rectángulo: esquinas redondeadas 1035">
            <a:extLst>
              <a:ext uri="{FF2B5EF4-FFF2-40B4-BE49-F238E27FC236}">
                <a16:creationId xmlns:a16="http://schemas.microsoft.com/office/drawing/2014/main" id="{3E085B74-06B5-0378-5D7D-4740E2B01412}"/>
              </a:ext>
            </a:extLst>
          </p:cNvPr>
          <p:cNvSpPr/>
          <p:nvPr/>
        </p:nvSpPr>
        <p:spPr>
          <a:xfrm>
            <a:off x="3570345" y="4470029"/>
            <a:ext cx="1833667" cy="202047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" name="Título 1">
            <a:extLst>
              <a:ext uri="{FF2B5EF4-FFF2-40B4-BE49-F238E27FC236}">
                <a16:creationId xmlns:a16="http://schemas.microsoft.com/office/drawing/2014/main" id="{E499E203-43EE-CABD-DCB3-8F70DBDA5851}"/>
              </a:ext>
            </a:extLst>
          </p:cNvPr>
          <p:cNvSpPr txBox="1">
            <a:spLocks/>
          </p:cNvSpPr>
          <p:nvPr/>
        </p:nvSpPr>
        <p:spPr>
          <a:xfrm>
            <a:off x="3664218" y="2265869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Punto del Acuerdo</a:t>
            </a:r>
            <a:endParaRPr lang="es-CO" sz="800" dirty="0"/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F740D417-C6C2-01F2-D63E-780257D9F543}"/>
              </a:ext>
            </a:extLst>
          </p:cNvPr>
          <p:cNvSpPr txBox="1">
            <a:spLocks/>
          </p:cNvSpPr>
          <p:nvPr/>
        </p:nvSpPr>
        <p:spPr>
          <a:xfrm>
            <a:off x="3664218" y="4246869"/>
            <a:ext cx="1645920" cy="215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b="1" dirty="0"/>
              <a:t>Destino</a:t>
            </a:r>
            <a:endParaRPr lang="es-CO" sz="800" dirty="0"/>
          </a:p>
        </p:txBody>
      </p:sp>
    </p:spTree>
    <p:extLst>
      <p:ext uri="{BB962C8B-B14F-4D97-AF65-F5344CB8AC3E}">
        <p14:creationId xmlns:p14="http://schemas.microsoft.com/office/powerpoint/2010/main" val="2061066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147462-8F44-43BB-9AC9-175F09CCD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1E98D662-2DF4-6474-38F0-AFF00084F8F8}"/>
              </a:ext>
            </a:extLst>
          </p:cNvPr>
          <p:cNvSpPr/>
          <p:nvPr/>
        </p:nvSpPr>
        <p:spPr>
          <a:xfrm rot="16200000">
            <a:off x="2078243" y="-1653731"/>
            <a:ext cx="6408551" cy="101654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ABA941C8-459E-6B1D-27A8-B9A3C7F0B397}"/>
              </a:ext>
            </a:extLst>
          </p:cNvPr>
          <p:cNvSpPr/>
          <p:nvPr/>
        </p:nvSpPr>
        <p:spPr>
          <a:xfrm>
            <a:off x="4021980" y="344837"/>
            <a:ext cx="3363467" cy="2913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Resumen Ejecutivo General</a:t>
            </a:r>
            <a:endParaRPr lang="es-CO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9F484391-F79C-B738-A772-1B67755BBE9C}"/>
              </a:ext>
            </a:extLst>
          </p:cNvPr>
          <p:cNvSpPr/>
          <p:nvPr/>
        </p:nvSpPr>
        <p:spPr>
          <a:xfrm>
            <a:off x="3793813" y="1067907"/>
            <a:ext cx="4500755" cy="331197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360F02BB-3DA2-9613-008B-F6CD1DDE534E}"/>
              </a:ext>
            </a:extLst>
          </p:cNvPr>
          <p:cNvSpPr txBox="1">
            <a:spLocks/>
          </p:cNvSpPr>
          <p:nvPr/>
        </p:nvSpPr>
        <p:spPr>
          <a:xfrm>
            <a:off x="5273040" y="4420278"/>
            <a:ext cx="1645920" cy="40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000" b="1" dirty="0"/>
              <a:t>Geolocalización por cabecera Municipal</a:t>
            </a:r>
            <a:endParaRPr lang="es-CO" sz="1000" b="1" dirty="0"/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77BFB3F9-FBC2-3953-4875-BB0413FC1DB9}"/>
              </a:ext>
            </a:extLst>
          </p:cNvPr>
          <p:cNvSpPr/>
          <p:nvPr/>
        </p:nvSpPr>
        <p:spPr>
          <a:xfrm>
            <a:off x="378372" y="1088394"/>
            <a:ext cx="1330610" cy="4482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7CB395B7-1BC6-8F62-E6F6-B047577F9FF3}"/>
              </a:ext>
            </a:extLst>
          </p:cNvPr>
          <p:cNvSpPr txBox="1">
            <a:spLocks/>
          </p:cNvSpPr>
          <p:nvPr/>
        </p:nvSpPr>
        <p:spPr>
          <a:xfrm>
            <a:off x="225881" y="1535706"/>
            <a:ext cx="1645920" cy="4065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000" b="1" dirty="0"/>
              <a:t>Total contratistas que han solicitado comisiones</a:t>
            </a:r>
            <a:endParaRPr lang="es-CO" sz="1000" b="1" dirty="0"/>
          </a:p>
        </p:txBody>
      </p:sp>
      <p:sp>
        <p:nvSpPr>
          <p:cNvPr id="31" name="Título 1">
            <a:extLst>
              <a:ext uri="{FF2B5EF4-FFF2-40B4-BE49-F238E27FC236}">
                <a16:creationId xmlns:a16="http://schemas.microsoft.com/office/drawing/2014/main" id="{0FAD08EB-4226-54A1-2963-4C6FDA389966}"/>
              </a:ext>
            </a:extLst>
          </p:cNvPr>
          <p:cNvSpPr txBox="1">
            <a:spLocks/>
          </p:cNvSpPr>
          <p:nvPr/>
        </p:nvSpPr>
        <p:spPr>
          <a:xfrm>
            <a:off x="1804909" y="1537947"/>
            <a:ext cx="1645920" cy="40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000" b="1" dirty="0"/>
              <a:t>Comisiones </a:t>
            </a:r>
          </a:p>
          <a:p>
            <a:r>
              <a:rPr lang="es-MX" sz="1000" b="1" dirty="0"/>
              <a:t>desarrolladas</a:t>
            </a:r>
            <a:endParaRPr lang="es-CO" sz="1000" b="1" dirty="0"/>
          </a:p>
        </p:txBody>
      </p:sp>
      <p:sp>
        <p:nvSpPr>
          <p:cNvPr id="57" name="Rectángulo: esquinas redondeadas 56">
            <a:extLst>
              <a:ext uri="{FF2B5EF4-FFF2-40B4-BE49-F238E27FC236}">
                <a16:creationId xmlns:a16="http://schemas.microsoft.com/office/drawing/2014/main" id="{39BCA46D-4EAC-5186-9E88-8E0F61A981A9}"/>
              </a:ext>
            </a:extLst>
          </p:cNvPr>
          <p:cNvSpPr/>
          <p:nvPr/>
        </p:nvSpPr>
        <p:spPr>
          <a:xfrm>
            <a:off x="378371" y="2451528"/>
            <a:ext cx="3228117" cy="156225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Título 1">
            <a:extLst>
              <a:ext uri="{FF2B5EF4-FFF2-40B4-BE49-F238E27FC236}">
                <a16:creationId xmlns:a16="http://schemas.microsoft.com/office/drawing/2014/main" id="{9F284A72-23BB-E34E-947F-25881AF42477}"/>
              </a:ext>
            </a:extLst>
          </p:cNvPr>
          <p:cNvSpPr txBox="1">
            <a:spLocks/>
          </p:cNvSpPr>
          <p:nvPr/>
        </p:nvSpPr>
        <p:spPr>
          <a:xfrm>
            <a:off x="922742" y="1970097"/>
            <a:ext cx="1926764" cy="4065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000" b="1" dirty="0"/>
              <a:t>Top Contratista que mas comisionan</a:t>
            </a:r>
          </a:p>
        </p:txBody>
      </p:sp>
      <p:sp>
        <p:nvSpPr>
          <p:cNvPr id="59" name="Título 1">
            <a:extLst>
              <a:ext uri="{FF2B5EF4-FFF2-40B4-BE49-F238E27FC236}">
                <a16:creationId xmlns:a16="http://schemas.microsoft.com/office/drawing/2014/main" id="{01F15889-4886-F01A-285A-E85940328F46}"/>
              </a:ext>
            </a:extLst>
          </p:cNvPr>
          <p:cNvSpPr txBox="1">
            <a:spLocks/>
          </p:cNvSpPr>
          <p:nvPr/>
        </p:nvSpPr>
        <p:spPr>
          <a:xfrm>
            <a:off x="2592772" y="838597"/>
            <a:ext cx="5470430" cy="2293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000" i="1" dirty="0"/>
              <a:t>Este resumen muestra el panorama general del desempeño contractual, resaltando los actores clave y el nivel global de ejecución</a:t>
            </a:r>
            <a:endParaRPr lang="es-CO" sz="1000" b="1" i="1" dirty="0"/>
          </a:p>
        </p:txBody>
      </p:sp>
      <p:sp>
        <p:nvSpPr>
          <p:cNvPr id="1024" name="Rectángulo: esquinas redondeadas 1023">
            <a:extLst>
              <a:ext uri="{FF2B5EF4-FFF2-40B4-BE49-F238E27FC236}">
                <a16:creationId xmlns:a16="http://schemas.microsoft.com/office/drawing/2014/main" id="{F3202595-37C3-05EC-6855-FAC55524187C}"/>
              </a:ext>
            </a:extLst>
          </p:cNvPr>
          <p:cNvSpPr/>
          <p:nvPr/>
        </p:nvSpPr>
        <p:spPr>
          <a:xfrm rot="5400000">
            <a:off x="7702894" y="1904851"/>
            <a:ext cx="3254027" cy="169603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25" name="Título 1">
            <a:extLst>
              <a:ext uri="{FF2B5EF4-FFF2-40B4-BE49-F238E27FC236}">
                <a16:creationId xmlns:a16="http://schemas.microsoft.com/office/drawing/2014/main" id="{04517180-11EA-7AE9-DFE2-A6C3520370DA}"/>
              </a:ext>
            </a:extLst>
          </p:cNvPr>
          <p:cNvSpPr txBox="1">
            <a:spLocks/>
          </p:cNvSpPr>
          <p:nvPr/>
        </p:nvSpPr>
        <p:spPr>
          <a:xfrm>
            <a:off x="8285007" y="735122"/>
            <a:ext cx="1926764" cy="2373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000" b="1" dirty="0">
                <a:latin typeface="Aptos Display (Títulos)"/>
              </a:rPr>
              <a:t>Destinos Visitados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89883B3-385C-84C8-1D6A-12E5DD508E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"/>
          <a:stretch>
            <a:fillRect/>
          </a:stretch>
        </p:blipFill>
        <p:spPr bwMode="auto">
          <a:xfrm>
            <a:off x="10421523" y="344837"/>
            <a:ext cx="1324582" cy="902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7D5F7C70-CBF1-EDF3-1073-EC5F26859FED}"/>
              </a:ext>
            </a:extLst>
          </p:cNvPr>
          <p:cNvSpPr/>
          <p:nvPr/>
        </p:nvSpPr>
        <p:spPr>
          <a:xfrm rot="5400000">
            <a:off x="8603172" y="3254577"/>
            <a:ext cx="5323965" cy="143343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3E9F56AD-6ADD-66B9-18F8-05DA37170A12}"/>
              </a:ext>
            </a:extLst>
          </p:cNvPr>
          <p:cNvSpPr/>
          <p:nvPr/>
        </p:nvSpPr>
        <p:spPr>
          <a:xfrm>
            <a:off x="10766073" y="2901535"/>
            <a:ext cx="998164" cy="322664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5AB73F3E-77D2-8C83-147C-194EC2BB159F}"/>
              </a:ext>
            </a:extLst>
          </p:cNvPr>
          <p:cNvSpPr/>
          <p:nvPr/>
        </p:nvSpPr>
        <p:spPr>
          <a:xfrm>
            <a:off x="10766073" y="1687117"/>
            <a:ext cx="998164" cy="69896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A39AA4DB-646A-540D-19B6-87341745E645}"/>
              </a:ext>
            </a:extLst>
          </p:cNvPr>
          <p:cNvSpPr txBox="1">
            <a:spLocks/>
          </p:cNvSpPr>
          <p:nvPr/>
        </p:nvSpPr>
        <p:spPr>
          <a:xfrm>
            <a:off x="10286744" y="2451528"/>
            <a:ext cx="1956816" cy="3884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000" b="1" dirty="0"/>
              <a:t>¿La comisión requiere</a:t>
            </a:r>
          </a:p>
          <a:p>
            <a:r>
              <a:rPr lang="es-MX" sz="1000" b="1" dirty="0"/>
              <a:t>tiquetes aéreos?</a:t>
            </a:r>
            <a:endParaRPr lang="es-CO" sz="1000" b="1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597C9CD-B6E1-ECF7-F1D0-D6806236F073}"/>
              </a:ext>
            </a:extLst>
          </p:cNvPr>
          <p:cNvSpPr txBox="1">
            <a:spLocks/>
          </p:cNvSpPr>
          <p:nvPr/>
        </p:nvSpPr>
        <p:spPr>
          <a:xfrm>
            <a:off x="10563047" y="6189696"/>
            <a:ext cx="1404211" cy="3398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000" b="1" dirty="0"/>
              <a:t>Estado de la comisión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D53CA5F6-282D-695A-16D7-21FD65237040}"/>
              </a:ext>
            </a:extLst>
          </p:cNvPr>
          <p:cNvSpPr/>
          <p:nvPr/>
        </p:nvSpPr>
        <p:spPr>
          <a:xfrm>
            <a:off x="1962564" y="1088394"/>
            <a:ext cx="1330610" cy="4482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061F574E-3181-50B7-A15C-5BD2F6801686}"/>
              </a:ext>
            </a:extLst>
          </p:cNvPr>
          <p:cNvSpPr txBox="1">
            <a:spLocks/>
          </p:cNvSpPr>
          <p:nvPr/>
        </p:nvSpPr>
        <p:spPr>
          <a:xfrm>
            <a:off x="700428" y="4084490"/>
            <a:ext cx="2371392" cy="4065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s-CO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000" b="1"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Top de contratistas con mayor rentabilidad generada por comisiones</a:t>
            </a:r>
            <a:endParaRPr lang="es-CO" dirty="0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19F8FC78-F1DE-8C5C-A491-D3816136408A}"/>
              </a:ext>
            </a:extLst>
          </p:cNvPr>
          <p:cNvSpPr/>
          <p:nvPr/>
        </p:nvSpPr>
        <p:spPr>
          <a:xfrm>
            <a:off x="378372" y="4565921"/>
            <a:ext cx="3228116" cy="156225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2811ED14-2AAF-7095-F406-85E10B0F62A0}"/>
              </a:ext>
            </a:extLst>
          </p:cNvPr>
          <p:cNvSpPr/>
          <p:nvPr/>
        </p:nvSpPr>
        <p:spPr>
          <a:xfrm>
            <a:off x="3793812" y="4811636"/>
            <a:ext cx="6384113" cy="131124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7E55BCFA-02CE-38D9-4C61-FA8C5ADE3A7B}"/>
              </a:ext>
            </a:extLst>
          </p:cNvPr>
          <p:cNvSpPr txBox="1">
            <a:spLocks/>
          </p:cNvSpPr>
          <p:nvPr/>
        </p:nvSpPr>
        <p:spPr>
          <a:xfrm>
            <a:off x="6162908" y="6157438"/>
            <a:ext cx="1645920" cy="40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000" b="1" dirty="0"/>
              <a:t>Valor total pagado por comisiones</a:t>
            </a:r>
            <a:endParaRPr lang="es-CO" sz="1000" b="1" dirty="0"/>
          </a:p>
        </p:txBody>
      </p:sp>
    </p:spTree>
    <p:extLst>
      <p:ext uri="{BB962C8B-B14F-4D97-AF65-F5344CB8AC3E}">
        <p14:creationId xmlns:p14="http://schemas.microsoft.com/office/powerpoint/2010/main" val="16108906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153</Words>
  <Application>Microsoft Office PowerPoint</Application>
  <PresentationFormat>Panorámica</PresentationFormat>
  <Paragraphs>35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Aptos Display (Títulos)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Guillermo López Silva</dc:creator>
  <cp:lastModifiedBy>Juan Guillermo ▶</cp:lastModifiedBy>
  <cp:revision>8</cp:revision>
  <dcterms:created xsi:type="dcterms:W3CDTF">2025-09-30T17:18:46Z</dcterms:created>
  <dcterms:modified xsi:type="dcterms:W3CDTF">2025-10-06T21:49:35Z</dcterms:modified>
</cp:coreProperties>
</file>