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2" r:id="rId2"/>
  </p:sldMasterIdLst>
  <p:notesMasterIdLst>
    <p:notesMasterId r:id="rId38"/>
  </p:notesMasterIdLst>
  <p:sldIdLst>
    <p:sldId id="256" r:id="rId3"/>
    <p:sldId id="257" r:id="rId4"/>
    <p:sldId id="258" r:id="rId5"/>
    <p:sldId id="259" r:id="rId6"/>
    <p:sldId id="260" r:id="rId7"/>
    <p:sldId id="269" r:id="rId8"/>
    <p:sldId id="262" r:id="rId9"/>
    <p:sldId id="261" r:id="rId10"/>
    <p:sldId id="263" r:id="rId11"/>
    <p:sldId id="271" r:id="rId12"/>
    <p:sldId id="272" r:id="rId13"/>
    <p:sldId id="273" r:id="rId14"/>
    <p:sldId id="274" r:id="rId15"/>
    <p:sldId id="275" r:id="rId16"/>
    <p:sldId id="264" r:id="rId17"/>
    <p:sldId id="286" r:id="rId18"/>
    <p:sldId id="287" r:id="rId19"/>
    <p:sldId id="288" r:id="rId20"/>
    <p:sldId id="289" r:id="rId21"/>
    <p:sldId id="290" r:id="rId22"/>
    <p:sldId id="265" r:id="rId23"/>
    <p:sldId id="276" r:id="rId24"/>
    <p:sldId id="277" r:id="rId25"/>
    <p:sldId id="278" r:id="rId26"/>
    <p:sldId id="279" r:id="rId27"/>
    <p:sldId id="266" r:id="rId28"/>
    <p:sldId id="280" r:id="rId29"/>
    <p:sldId id="281" r:id="rId30"/>
    <p:sldId id="282" r:id="rId31"/>
    <p:sldId id="283" r:id="rId32"/>
    <p:sldId id="284" r:id="rId33"/>
    <p:sldId id="270" r:id="rId34"/>
    <p:sldId id="267" r:id="rId35"/>
    <p:sldId id="285" r:id="rId36"/>
    <p:sldId id="26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2" d="100"/>
          <a:sy n="72" d="100"/>
        </p:scale>
        <p:origin x="135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64C91-8838-48D8-9C8E-5046E6EC5FCD}"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s-CO"/>
        </a:p>
      </dgm:t>
    </dgm:pt>
    <dgm:pt modelId="{DDB3B1B8-C1E0-4207-A819-C1A1FD581B1E}">
      <dgm:prSet phldrT="[Texto]"/>
      <dgm:spPr/>
      <dgm:t>
        <a:bodyPr/>
        <a:lstStyle/>
        <a:p>
          <a:endParaRPr lang="es-CO" dirty="0"/>
        </a:p>
      </dgm:t>
    </dgm:pt>
    <dgm:pt modelId="{DB5ED647-6211-425C-B2BD-16C86CA5B77E}" type="parTrans" cxnId="{1DC6D909-8199-442D-9792-C00AF0D645E5}">
      <dgm:prSet/>
      <dgm:spPr/>
      <dgm:t>
        <a:bodyPr/>
        <a:lstStyle/>
        <a:p>
          <a:endParaRPr lang="es-CO"/>
        </a:p>
      </dgm:t>
    </dgm:pt>
    <dgm:pt modelId="{91E2927E-C4DF-40CC-9AED-473F5D5F4E7F}" type="sibTrans" cxnId="{1DC6D909-8199-442D-9792-C00AF0D645E5}">
      <dgm:prSet/>
      <dgm:spPr/>
      <dgm:t>
        <a:bodyPr/>
        <a:lstStyle/>
        <a:p>
          <a:endParaRPr lang="es-CO"/>
        </a:p>
      </dgm:t>
    </dgm:pt>
    <dgm:pt modelId="{4DA2C24F-AD18-4643-BDAF-4680D598215B}">
      <dgm:prSet phldrT="[Texto]"/>
      <dgm:spPr/>
      <dgm:t>
        <a:bodyPr/>
        <a:lstStyle/>
        <a:p>
          <a:r>
            <a:rPr lang="es-CO" dirty="0"/>
            <a:t>Sistemas de gestión de calidad</a:t>
          </a:r>
        </a:p>
      </dgm:t>
    </dgm:pt>
    <dgm:pt modelId="{953F5FA7-3842-4306-99AF-8589BEBBC5A6}" type="parTrans" cxnId="{F2C65802-302E-4A40-967A-1BAA249FBD47}">
      <dgm:prSet/>
      <dgm:spPr/>
      <dgm:t>
        <a:bodyPr/>
        <a:lstStyle/>
        <a:p>
          <a:endParaRPr lang="es-CO"/>
        </a:p>
      </dgm:t>
    </dgm:pt>
    <dgm:pt modelId="{E0AF32AD-1D76-49DA-AF0D-CFF4B2802ECD}" type="sibTrans" cxnId="{F2C65802-302E-4A40-967A-1BAA249FBD47}">
      <dgm:prSet/>
      <dgm:spPr/>
      <dgm:t>
        <a:bodyPr/>
        <a:lstStyle/>
        <a:p>
          <a:endParaRPr lang="es-CO"/>
        </a:p>
      </dgm:t>
    </dgm:pt>
    <dgm:pt modelId="{AB741D5D-B9CC-421E-B983-C3BB34D65E9F}">
      <dgm:prSet phldrT="[Texto]"/>
      <dgm:spPr/>
      <dgm:t>
        <a:bodyPr/>
        <a:lstStyle/>
        <a:p>
          <a:r>
            <a:rPr lang="es-CO" dirty="0"/>
            <a:t>ISO 9001 de 2015</a:t>
          </a:r>
        </a:p>
      </dgm:t>
    </dgm:pt>
    <dgm:pt modelId="{96E0EAB4-C10B-4E0B-9515-14DA3CB31A2D}" type="parTrans" cxnId="{A473F93C-9C42-42E9-8519-59F63519456C}">
      <dgm:prSet/>
      <dgm:spPr/>
      <dgm:t>
        <a:bodyPr/>
        <a:lstStyle/>
        <a:p>
          <a:endParaRPr lang="es-CO"/>
        </a:p>
      </dgm:t>
    </dgm:pt>
    <dgm:pt modelId="{804983CC-F709-45C5-8713-E8747F84E6AA}" type="sibTrans" cxnId="{A473F93C-9C42-42E9-8519-59F63519456C}">
      <dgm:prSet/>
      <dgm:spPr/>
      <dgm:t>
        <a:bodyPr/>
        <a:lstStyle/>
        <a:p>
          <a:endParaRPr lang="es-CO"/>
        </a:p>
      </dgm:t>
    </dgm:pt>
    <dgm:pt modelId="{8475C791-7CB8-4A67-9368-5AC6CC532144}">
      <dgm:prSet phldrT="[Texto]"/>
      <dgm:spPr/>
      <dgm:t>
        <a:bodyPr/>
        <a:lstStyle/>
        <a:p>
          <a:r>
            <a:rPr lang="es-CO" dirty="0"/>
            <a:t>Bogotá</a:t>
          </a:r>
          <a:r>
            <a:rPr lang="es-CO"/>
            <a:t>, Colombia</a:t>
          </a:r>
          <a:endParaRPr lang="es-CO" dirty="0"/>
        </a:p>
      </dgm:t>
    </dgm:pt>
    <dgm:pt modelId="{06D73D26-3964-48C0-8792-B4F5FD33237E}" type="parTrans" cxnId="{E30328FA-5A73-4646-B207-C7E946D21396}">
      <dgm:prSet/>
      <dgm:spPr/>
      <dgm:t>
        <a:bodyPr/>
        <a:lstStyle/>
        <a:p>
          <a:endParaRPr lang="es-CO"/>
        </a:p>
      </dgm:t>
    </dgm:pt>
    <dgm:pt modelId="{823FA16F-4877-431D-A323-A14D7C489043}" type="sibTrans" cxnId="{E30328FA-5A73-4646-B207-C7E946D21396}">
      <dgm:prSet/>
      <dgm:spPr/>
      <dgm:t>
        <a:bodyPr/>
        <a:lstStyle/>
        <a:p>
          <a:endParaRPr lang="es-CO"/>
        </a:p>
      </dgm:t>
    </dgm:pt>
    <dgm:pt modelId="{F3EE4005-7652-4BDD-B9F0-19E075575917}">
      <dgm:prSet/>
      <dgm:spPr/>
      <dgm:t>
        <a:bodyPr/>
        <a:lstStyle/>
        <a:p>
          <a:r>
            <a:rPr lang="es-CO" dirty="0"/>
            <a:t>Periodo de pasantía empresarial</a:t>
          </a:r>
        </a:p>
      </dgm:t>
    </dgm:pt>
    <dgm:pt modelId="{F8DD0886-3EFC-400B-808B-D6AF1EC00705}" type="parTrans" cxnId="{58DF0252-4E4F-48B3-99FD-7498902B9188}">
      <dgm:prSet/>
      <dgm:spPr/>
      <dgm:t>
        <a:bodyPr/>
        <a:lstStyle/>
        <a:p>
          <a:endParaRPr lang="es-CO"/>
        </a:p>
      </dgm:t>
    </dgm:pt>
    <dgm:pt modelId="{4A54A705-16C5-49A5-8434-AFD29244D192}" type="sibTrans" cxnId="{58DF0252-4E4F-48B3-99FD-7498902B9188}">
      <dgm:prSet/>
      <dgm:spPr/>
      <dgm:t>
        <a:bodyPr/>
        <a:lstStyle/>
        <a:p>
          <a:endParaRPr lang="es-CO"/>
        </a:p>
      </dgm:t>
    </dgm:pt>
    <dgm:pt modelId="{D5C9B98D-47C5-418E-8EC5-4D340A6B313B}">
      <dgm:prSet/>
      <dgm:spPr/>
      <dgm:t>
        <a:bodyPr/>
        <a:lstStyle/>
        <a:p>
          <a:r>
            <a:rPr lang="es-CO" dirty="0"/>
            <a:t>Trabajo de grado</a:t>
          </a:r>
        </a:p>
      </dgm:t>
    </dgm:pt>
    <dgm:pt modelId="{5659B6B7-900C-47D4-8571-4C7EE32D2F70}" type="parTrans" cxnId="{0E65DBB9-3DBA-4C17-84FA-3BEF2ECA87AA}">
      <dgm:prSet/>
      <dgm:spPr/>
      <dgm:t>
        <a:bodyPr/>
        <a:lstStyle/>
        <a:p>
          <a:endParaRPr lang="es-CO"/>
        </a:p>
      </dgm:t>
    </dgm:pt>
    <dgm:pt modelId="{9055F0F6-28A1-479B-8326-774FAAF3AC6F}" type="sibTrans" cxnId="{0E65DBB9-3DBA-4C17-84FA-3BEF2ECA87AA}">
      <dgm:prSet/>
      <dgm:spPr/>
      <dgm:t>
        <a:bodyPr/>
        <a:lstStyle/>
        <a:p>
          <a:endParaRPr lang="es-CO"/>
        </a:p>
      </dgm:t>
    </dgm:pt>
    <dgm:pt modelId="{9B847C6D-CD97-4A5C-8FC0-B301250351F6}">
      <dgm:prSet phldrT="[Texto]"/>
      <dgm:spPr/>
      <dgm:t>
        <a:bodyPr/>
        <a:lstStyle/>
        <a:p>
          <a:r>
            <a:rPr lang="es-CO" dirty="0"/>
            <a:t>Totality Services S.A.S</a:t>
          </a:r>
        </a:p>
      </dgm:t>
    </dgm:pt>
    <dgm:pt modelId="{F47036D8-236F-48C8-8BFC-A77ED5009989}" type="sibTrans" cxnId="{CFA397BA-DEAC-4C11-8B74-0BA72D67B1EC}">
      <dgm:prSet/>
      <dgm:spPr/>
      <dgm:t>
        <a:bodyPr/>
        <a:lstStyle/>
        <a:p>
          <a:endParaRPr lang="es-CO"/>
        </a:p>
      </dgm:t>
    </dgm:pt>
    <dgm:pt modelId="{615FA9FC-CA13-4546-853A-9AEFE103587C}" type="parTrans" cxnId="{CFA397BA-DEAC-4C11-8B74-0BA72D67B1EC}">
      <dgm:prSet/>
      <dgm:spPr/>
      <dgm:t>
        <a:bodyPr/>
        <a:lstStyle/>
        <a:p>
          <a:endParaRPr lang="es-CO"/>
        </a:p>
      </dgm:t>
    </dgm:pt>
    <dgm:pt modelId="{CEA7CD76-9F33-4C45-8E65-CA363199AEE0}" type="pres">
      <dgm:prSet presAssocID="{F3A64C91-8838-48D8-9C8E-5046E6EC5FCD}" presName="Name0" presStyleCnt="0">
        <dgm:presLayoutVars>
          <dgm:chMax val="1"/>
          <dgm:dir/>
          <dgm:animLvl val="ctr"/>
          <dgm:resizeHandles val="exact"/>
        </dgm:presLayoutVars>
      </dgm:prSet>
      <dgm:spPr/>
    </dgm:pt>
    <dgm:pt modelId="{C7006111-0DA6-4252-876F-DEBB3109D562}" type="pres">
      <dgm:prSet presAssocID="{DDB3B1B8-C1E0-4207-A819-C1A1FD581B1E}" presName="centerShape" presStyleLbl="node0" presStyleIdx="0" presStyleCnt="1"/>
      <dgm:spPr/>
    </dgm:pt>
    <dgm:pt modelId="{C081A3BF-CE6E-47C1-BF0F-F81BFB8AB4B2}" type="pres">
      <dgm:prSet presAssocID="{953F5FA7-3842-4306-99AF-8589BEBBC5A6}" presName="parTrans" presStyleLbl="sibTrans2D1" presStyleIdx="0" presStyleCnt="6"/>
      <dgm:spPr/>
    </dgm:pt>
    <dgm:pt modelId="{5BBA8BE0-B074-4DE4-9B78-4D39981EDCA0}" type="pres">
      <dgm:prSet presAssocID="{953F5FA7-3842-4306-99AF-8589BEBBC5A6}" presName="connectorText" presStyleLbl="sibTrans2D1" presStyleIdx="0" presStyleCnt="6"/>
      <dgm:spPr/>
    </dgm:pt>
    <dgm:pt modelId="{841FC3D1-1FDB-47B1-A097-2C3EC140B16A}" type="pres">
      <dgm:prSet presAssocID="{4DA2C24F-AD18-4643-BDAF-4680D598215B}" presName="node" presStyleLbl="node1" presStyleIdx="0" presStyleCnt="6">
        <dgm:presLayoutVars>
          <dgm:bulletEnabled val="1"/>
        </dgm:presLayoutVars>
      </dgm:prSet>
      <dgm:spPr/>
    </dgm:pt>
    <dgm:pt modelId="{363E101F-2FA0-4627-98D9-F5F315B8146B}" type="pres">
      <dgm:prSet presAssocID="{96E0EAB4-C10B-4E0B-9515-14DA3CB31A2D}" presName="parTrans" presStyleLbl="sibTrans2D1" presStyleIdx="1" presStyleCnt="6"/>
      <dgm:spPr/>
    </dgm:pt>
    <dgm:pt modelId="{57A17421-021F-4EB1-A620-880E37799821}" type="pres">
      <dgm:prSet presAssocID="{96E0EAB4-C10B-4E0B-9515-14DA3CB31A2D}" presName="connectorText" presStyleLbl="sibTrans2D1" presStyleIdx="1" presStyleCnt="6"/>
      <dgm:spPr/>
    </dgm:pt>
    <dgm:pt modelId="{4A580AC8-3103-4F9D-A284-18C72B50EA36}" type="pres">
      <dgm:prSet presAssocID="{AB741D5D-B9CC-421E-B983-C3BB34D65E9F}" presName="node" presStyleLbl="node1" presStyleIdx="1" presStyleCnt="6">
        <dgm:presLayoutVars>
          <dgm:bulletEnabled val="1"/>
        </dgm:presLayoutVars>
      </dgm:prSet>
      <dgm:spPr/>
    </dgm:pt>
    <dgm:pt modelId="{0752321D-8008-4257-84ED-C57442C2668A}" type="pres">
      <dgm:prSet presAssocID="{06D73D26-3964-48C0-8792-B4F5FD33237E}" presName="parTrans" presStyleLbl="sibTrans2D1" presStyleIdx="2" presStyleCnt="6"/>
      <dgm:spPr/>
    </dgm:pt>
    <dgm:pt modelId="{243432E4-6B0E-44CF-A46C-9AD2C7578643}" type="pres">
      <dgm:prSet presAssocID="{06D73D26-3964-48C0-8792-B4F5FD33237E}" presName="connectorText" presStyleLbl="sibTrans2D1" presStyleIdx="2" presStyleCnt="6"/>
      <dgm:spPr/>
    </dgm:pt>
    <dgm:pt modelId="{E889A0C3-F9C2-406D-AB78-E869C36A7BB9}" type="pres">
      <dgm:prSet presAssocID="{8475C791-7CB8-4A67-9368-5AC6CC532144}" presName="node" presStyleLbl="node1" presStyleIdx="2" presStyleCnt="6">
        <dgm:presLayoutVars>
          <dgm:bulletEnabled val="1"/>
        </dgm:presLayoutVars>
      </dgm:prSet>
      <dgm:spPr/>
    </dgm:pt>
    <dgm:pt modelId="{C44DB907-7640-408F-A06C-31DD3FAE992E}" type="pres">
      <dgm:prSet presAssocID="{615FA9FC-CA13-4546-853A-9AEFE103587C}" presName="parTrans" presStyleLbl="sibTrans2D1" presStyleIdx="3" presStyleCnt="6"/>
      <dgm:spPr/>
    </dgm:pt>
    <dgm:pt modelId="{7C5134DF-6CA9-4F6A-A386-2CC4BAA7B8A9}" type="pres">
      <dgm:prSet presAssocID="{615FA9FC-CA13-4546-853A-9AEFE103587C}" presName="connectorText" presStyleLbl="sibTrans2D1" presStyleIdx="3" presStyleCnt="6"/>
      <dgm:spPr/>
    </dgm:pt>
    <dgm:pt modelId="{702404AB-EEE9-4A16-8B64-0EB812A6222B}" type="pres">
      <dgm:prSet presAssocID="{9B847C6D-CD97-4A5C-8FC0-B301250351F6}" presName="node" presStyleLbl="node1" presStyleIdx="3" presStyleCnt="6">
        <dgm:presLayoutVars>
          <dgm:bulletEnabled val="1"/>
        </dgm:presLayoutVars>
      </dgm:prSet>
      <dgm:spPr/>
    </dgm:pt>
    <dgm:pt modelId="{0301A74E-05F7-448B-B4B7-914589919D68}" type="pres">
      <dgm:prSet presAssocID="{F8DD0886-3EFC-400B-808B-D6AF1EC00705}" presName="parTrans" presStyleLbl="sibTrans2D1" presStyleIdx="4" presStyleCnt="6"/>
      <dgm:spPr/>
    </dgm:pt>
    <dgm:pt modelId="{C8498195-7253-4823-9153-C0D81F74E437}" type="pres">
      <dgm:prSet presAssocID="{F8DD0886-3EFC-400B-808B-D6AF1EC00705}" presName="connectorText" presStyleLbl="sibTrans2D1" presStyleIdx="4" presStyleCnt="6"/>
      <dgm:spPr/>
    </dgm:pt>
    <dgm:pt modelId="{27F9AFAB-2C2B-44BB-B27E-254492975352}" type="pres">
      <dgm:prSet presAssocID="{F3EE4005-7652-4BDD-B9F0-19E075575917}" presName="node" presStyleLbl="node1" presStyleIdx="4" presStyleCnt="6">
        <dgm:presLayoutVars>
          <dgm:bulletEnabled val="1"/>
        </dgm:presLayoutVars>
      </dgm:prSet>
      <dgm:spPr/>
    </dgm:pt>
    <dgm:pt modelId="{701ACEB4-8C81-407B-93B0-76C52B77B6DB}" type="pres">
      <dgm:prSet presAssocID="{5659B6B7-900C-47D4-8571-4C7EE32D2F70}" presName="parTrans" presStyleLbl="sibTrans2D1" presStyleIdx="5" presStyleCnt="6"/>
      <dgm:spPr/>
    </dgm:pt>
    <dgm:pt modelId="{0763A859-FFA7-4961-8523-4E43B5824405}" type="pres">
      <dgm:prSet presAssocID="{5659B6B7-900C-47D4-8571-4C7EE32D2F70}" presName="connectorText" presStyleLbl="sibTrans2D1" presStyleIdx="5" presStyleCnt="6"/>
      <dgm:spPr/>
    </dgm:pt>
    <dgm:pt modelId="{58B16645-05F9-45A8-BE33-F72788885AD7}" type="pres">
      <dgm:prSet presAssocID="{D5C9B98D-47C5-418E-8EC5-4D340A6B313B}" presName="node" presStyleLbl="node1" presStyleIdx="5" presStyleCnt="6">
        <dgm:presLayoutVars>
          <dgm:bulletEnabled val="1"/>
        </dgm:presLayoutVars>
      </dgm:prSet>
      <dgm:spPr/>
    </dgm:pt>
  </dgm:ptLst>
  <dgm:cxnLst>
    <dgm:cxn modelId="{F2C65802-302E-4A40-967A-1BAA249FBD47}" srcId="{DDB3B1B8-C1E0-4207-A819-C1A1FD581B1E}" destId="{4DA2C24F-AD18-4643-BDAF-4680D598215B}" srcOrd="0" destOrd="0" parTransId="{953F5FA7-3842-4306-99AF-8589BEBBC5A6}" sibTransId="{E0AF32AD-1D76-49DA-AF0D-CFF4B2802ECD}"/>
    <dgm:cxn modelId="{277E6706-0243-4653-88A0-4777A79E35D8}" type="presOf" srcId="{F3EE4005-7652-4BDD-B9F0-19E075575917}" destId="{27F9AFAB-2C2B-44BB-B27E-254492975352}" srcOrd="0" destOrd="0" presId="urn:microsoft.com/office/officeart/2005/8/layout/radial5"/>
    <dgm:cxn modelId="{1DC6D909-8199-442D-9792-C00AF0D645E5}" srcId="{F3A64C91-8838-48D8-9C8E-5046E6EC5FCD}" destId="{DDB3B1B8-C1E0-4207-A819-C1A1FD581B1E}" srcOrd="0" destOrd="0" parTransId="{DB5ED647-6211-425C-B2BD-16C86CA5B77E}" sibTransId="{91E2927E-C4DF-40CC-9AED-473F5D5F4E7F}"/>
    <dgm:cxn modelId="{69FE440F-644B-4805-819F-ACAAAC04023B}" type="presOf" srcId="{06D73D26-3964-48C0-8792-B4F5FD33237E}" destId="{243432E4-6B0E-44CF-A46C-9AD2C7578643}" srcOrd="1" destOrd="0" presId="urn:microsoft.com/office/officeart/2005/8/layout/radial5"/>
    <dgm:cxn modelId="{46959E14-7480-43E6-BA75-CCF296097C3C}" type="presOf" srcId="{DDB3B1B8-C1E0-4207-A819-C1A1FD581B1E}" destId="{C7006111-0DA6-4252-876F-DEBB3109D562}" srcOrd="0" destOrd="0" presId="urn:microsoft.com/office/officeart/2005/8/layout/radial5"/>
    <dgm:cxn modelId="{9B8D0316-1B17-4605-A8FE-B64D94141A36}" type="presOf" srcId="{96E0EAB4-C10B-4E0B-9515-14DA3CB31A2D}" destId="{57A17421-021F-4EB1-A620-880E37799821}" srcOrd="1" destOrd="0" presId="urn:microsoft.com/office/officeart/2005/8/layout/radial5"/>
    <dgm:cxn modelId="{EE55712E-4667-46C0-935E-A139F07CFA6F}" type="presOf" srcId="{9B847C6D-CD97-4A5C-8FC0-B301250351F6}" destId="{702404AB-EEE9-4A16-8B64-0EB812A6222B}" srcOrd="0" destOrd="0" presId="urn:microsoft.com/office/officeart/2005/8/layout/radial5"/>
    <dgm:cxn modelId="{9FC63233-921B-4A37-B010-5B6485F9C7F2}" type="presOf" srcId="{96E0EAB4-C10B-4E0B-9515-14DA3CB31A2D}" destId="{363E101F-2FA0-4627-98D9-F5F315B8146B}" srcOrd="0" destOrd="0" presId="urn:microsoft.com/office/officeart/2005/8/layout/radial5"/>
    <dgm:cxn modelId="{B0681334-54FD-4083-AA35-E8C0F23B01EC}" type="presOf" srcId="{615FA9FC-CA13-4546-853A-9AEFE103587C}" destId="{C44DB907-7640-408F-A06C-31DD3FAE992E}" srcOrd="0" destOrd="0" presId="urn:microsoft.com/office/officeart/2005/8/layout/radial5"/>
    <dgm:cxn modelId="{A473F93C-9C42-42E9-8519-59F63519456C}" srcId="{DDB3B1B8-C1E0-4207-A819-C1A1FD581B1E}" destId="{AB741D5D-B9CC-421E-B983-C3BB34D65E9F}" srcOrd="1" destOrd="0" parTransId="{96E0EAB4-C10B-4E0B-9515-14DA3CB31A2D}" sibTransId="{804983CC-F709-45C5-8713-E8747F84E6AA}"/>
    <dgm:cxn modelId="{3935C74B-1FDE-46BE-8D3F-8AA693EF56A3}" type="presOf" srcId="{953F5FA7-3842-4306-99AF-8589BEBBC5A6}" destId="{5BBA8BE0-B074-4DE4-9B78-4D39981EDCA0}" srcOrd="1" destOrd="0" presId="urn:microsoft.com/office/officeart/2005/8/layout/radial5"/>
    <dgm:cxn modelId="{58DF0252-4E4F-48B3-99FD-7498902B9188}" srcId="{DDB3B1B8-C1E0-4207-A819-C1A1FD581B1E}" destId="{F3EE4005-7652-4BDD-B9F0-19E075575917}" srcOrd="4" destOrd="0" parTransId="{F8DD0886-3EFC-400B-808B-D6AF1EC00705}" sibTransId="{4A54A705-16C5-49A5-8434-AFD29244D192}"/>
    <dgm:cxn modelId="{4FF4D254-EA36-4E67-B25F-6FFEF9593072}" type="presOf" srcId="{615FA9FC-CA13-4546-853A-9AEFE103587C}" destId="{7C5134DF-6CA9-4F6A-A386-2CC4BAA7B8A9}" srcOrd="1" destOrd="0" presId="urn:microsoft.com/office/officeart/2005/8/layout/radial5"/>
    <dgm:cxn modelId="{3ECAA284-A8C1-40C8-85A1-5C7ACBDE4E34}" type="presOf" srcId="{5659B6B7-900C-47D4-8571-4C7EE32D2F70}" destId="{701ACEB4-8C81-407B-93B0-76C52B77B6DB}" srcOrd="0" destOrd="0" presId="urn:microsoft.com/office/officeart/2005/8/layout/radial5"/>
    <dgm:cxn modelId="{53E29185-6363-41A8-8F24-FFBDBC9E7323}" type="presOf" srcId="{F8DD0886-3EFC-400B-808B-D6AF1EC00705}" destId="{0301A74E-05F7-448B-B4B7-914589919D68}" srcOrd="0" destOrd="0" presId="urn:microsoft.com/office/officeart/2005/8/layout/radial5"/>
    <dgm:cxn modelId="{91A3088B-48F1-4642-A6A8-A4F75778A404}" type="presOf" srcId="{F3A64C91-8838-48D8-9C8E-5046E6EC5FCD}" destId="{CEA7CD76-9F33-4C45-8E65-CA363199AEE0}" srcOrd="0" destOrd="0" presId="urn:microsoft.com/office/officeart/2005/8/layout/radial5"/>
    <dgm:cxn modelId="{8567388F-805A-4EEB-8B34-7072D5DAD131}" type="presOf" srcId="{4DA2C24F-AD18-4643-BDAF-4680D598215B}" destId="{841FC3D1-1FDB-47B1-A097-2C3EC140B16A}" srcOrd="0" destOrd="0" presId="urn:microsoft.com/office/officeart/2005/8/layout/radial5"/>
    <dgm:cxn modelId="{261F9990-2196-457D-8827-869E8955BA4B}" type="presOf" srcId="{953F5FA7-3842-4306-99AF-8589BEBBC5A6}" destId="{C081A3BF-CE6E-47C1-BF0F-F81BFB8AB4B2}" srcOrd="0" destOrd="0" presId="urn:microsoft.com/office/officeart/2005/8/layout/radial5"/>
    <dgm:cxn modelId="{5E796C96-7205-4B32-A7B7-2F59A97B1C61}" type="presOf" srcId="{5659B6B7-900C-47D4-8571-4C7EE32D2F70}" destId="{0763A859-FFA7-4961-8523-4E43B5824405}" srcOrd="1" destOrd="0" presId="urn:microsoft.com/office/officeart/2005/8/layout/radial5"/>
    <dgm:cxn modelId="{A03F75B7-DC87-4EEA-8665-D7CEEBA40645}" type="presOf" srcId="{06D73D26-3964-48C0-8792-B4F5FD33237E}" destId="{0752321D-8008-4257-84ED-C57442C2668A}" srcOrd="0" destOrd="0" presId="urn:microsoft.com/office/officeart/2005/8/layout/radial5"/>
    <dgm:cxn modelId="{0E65DBB9-3DBA-4C17-84FA-3BEF2ECA87AA}" srcId="{DDB3B1B8-C1E0-4207-A819-C1A1FD581B1E}" destId="{D5C9B98D-47C5-418E-8EC5-4D340A6B313B}" srcOrd="5" destOrd="0" parTransId="{5659B6B7-900C-47D4-8571-4C7EE32D2F70}" sibTransId="{9055F0F6-28A1-479B-8326-774FAAF3AC6F}"/>
    <dgm:cxn modelId="{CFA397BA-DEAC-4C11-8B74-0BA72D67B1EC}" srcId="{DDB3B1B8-C1E0-4207-A819-C1A1FD581B1E}" destId="{9B847C6D-CD97-4A5C-8FC0-B301250351F6}" srcOrd="3" destOrd="0" parTransId="{615FA9FC-CA13-4546-853A-9AEFE103587C}" sibTransId="{F47036D8-236F-48C8-8BFC-A77ED5009989}"/>
    <dgm:cxn modelId="{A0FB13BF-3252-460E-911D-3416ACD2A8A2}" type="presOf" srcId="{F8DD0886-3EFC-400B-808B-D6AF1EC00705}" destId="{C8498195-7253-4823-9153-C0D81F74E437}" srcOrd="1" destOrd="0" presId="urn:microsoft.com/office/officeart/2005/8/layout/radial5"/>
    <dgm:cxn modelId="{19C354C6-2122-4633-9998-20E42E3448E3}" type="presOf" srcId="{8475C791-7CB8-4A67-9368-5AC6CC532144}" destId="{E889A0C3-F9C2-406D-AB78-E869C36A7BB9}" srcOrd="0" destOrd="0" presId="urn:microsoft.com/office/officeart/2005/8/layout/radial5"/>
    <dgm:cxn modelId="{1325EACC-AF49-466A-A87B-886463693ED4}" type="presOf" srcId="{D5C9B98D-47C5-418E-8EC5-4D340A6B313B}" destId="{58B16645-05F9-45A8-BE33-F72788885AD7}" srcOrd="0" destOrd="0" presId="urn:microsoft.com/office/officeart/2005/8/layout/radial5"/>
    <dgm:cxn modelId="{20F3ABEC-8E01-4BF1-BC07-5E3A20781E44}" type="presOf" srcId="{AB741D5D-B9CC-421E-B983-C3BB34D65E9F}" destId="{4A580AC8-3103-4F9D-A284-18C72B50EA36}" srcOrd="0" destOrd="0" presId="urn:microsoft.com/office/officeart/2005/8/layout/radial5"/>
    <dgm:cxn modelId="{E30328FA-5A73-4646-B207-C7E946D21396}" srcId="{DDB3B1B8-C1E0-4207-A819-C1A1FD581B1E}" destId="{8475C791-7CB8-4A67-9368-5AC6CC532144}" srcOrd="2" destOrd="0" parTransId="{06D73D26-3964-48C0-8792-B4F5FD33237E}" sibTransId="{823FA16F-4877-431D-A323-A14D7C489043}"/>
    <dgm:cxn modelId="{9E1593D4-410E-42E7-A530-94C1036E9C55}" type="presParOf" srcId="{CEA7CD76-9F33-4C45-8E65-CA363199AEE0}" destId="{C7006111-0DA6-4252-876F-DEBB3109D562}" srcOrd="0" destOrd="0" presId="urn:microsoft.com/office/officeart/2005/8/layout/radial5"/>
    <dgm:cxn modelId="{ACD59F35-5427-41D8-9CEC-D5731BF6A749}" type="presParOf" srcId="{CEA7CD76-9F33-4C45-8E65-CA363199AEE0}" destId="{C081A3BF-CE6E-47C1-BF0F-F81BFB8AB4B2}" srcOrd="1" destOrd="0" presId="urn:microsoft.com/office/officeart/2005/8/layout/radial5"/>
    <dgm:cxn modelId="{4A63C451-01CC-4BD7-9B83-1C4FC3E617AD}" type="presParOf" srcId="{C081A3BF-CE6E-47C1-BF0F-F81BFB8AB4B2}" destId="{5BBA8BE0-B074-4DE4-9B78-4D39981EDCA0}" srcOrd="0" destOrd="0" presId="urn:microsoft.com/office/officeart/2005/8/layout/radial5"/>
    <dgm:cxn modelId="{ED2E3B4B-0097-46DD-AE6C-08960BB9E15C}" type="presParOf" srcId="{CEA7CD76-9F33-4C45-8E65-CA363199AEE0}" destId="{841FC3D1-1FDB-47B1-A097-2C3EC140B16A}" srcOrd="2" destOrd="0" presId="urn:microsoft.com/office/officeart/2005/8/layout/radial5"/>
    <dgm:cxn modelId="{B50446FA-BB2F-4938-AF55-B9EBFAF5CC0B}" type="presParOf" srcId="{CEA7CD76-9F33-4C45-8E65-CA363199AEE0}" destId="{363E101F-2FA0-4627-98D9-F5F315B8146B}" srcOrd="3" destOrd="0" presId="urn:microsoft.com/office/officeart/2005/8/layout/radial5"/>
    <dgm:cxn modelId="{7E86AE32-A2D6-4B20-B64C-7AADC6113668}" type="presParOf" srcId="{363E101F-2FA0-4627-98D9-F5F315B8146B}" destId="{57A17421-021F-4EB1-A620-880E37799821}" srcOrd="0" destOrd="0" presId="urn:microsoft.com/office/officeart/2005/8/layout/radial5"/>
    <dgm:cxn modelId="{DDBBA891-809A-462A-BBE6-6CFAE74B91E3}" type="presParOf" srcId="{CEA7CD76-9F33-4C45-8E65-CA363199AEE0}" destId="{4A580AC8-3103-4F9D-A284-18C72B50EA36}" srcOrd="4" destOrd="0" presId="urn:microsoft.com/office/officeart/2005/8/layout/radial5"/>
    <dgm:cxn modelId="{BDFE2085-27FD-4720-AF69-0084ECF65F64}" type="presParOf" srcId="{CEA7CD76-9F33-4C45-8E65-CA363199AEE0}" destId="{0752321D-8008-4257-84ED-C57442C2668A}" srcOrd="5" destOrd="0" presId="urn:microsoft.com/office/officeart/2005/8/layout/radial5"/>
    <dgm:cxn modelId="{4251BCD1-5BFB-4BA1-AA48-2A09A0166DF7}" type="presParOf" srcId="{0752321D-8008-4257-84ED-C57442C2668A}" destId="{243432E4-6B0E-44CF-A46C-9AD2C7578643}" srcOrd="0" destOrd="0" presId="urn:microsoft.com/office/officeart/2005/8/layout/radial5"/>
    <dgm:cxn modelId="{0D0C3864-6272-4950-AAE8-EB0F04E23133}" type="presParOf" srcId="{CEA7CD76-9F33-4C45-8E65-CA363199AEE0}" destId="{E889A0C3-F9C2-406D-AB78-E869C36A7BB9}" srcOrd="6" destOrd="0" presId="urn:microsoft.com/office/officeart/2005/8/layout/radial5"/>
    <dgm:cxn modelId="{694C1A03-B7DE-40C1-AD22-3C67B4227705}" type="presParOf" srcId="{CEA7CD76-9F33-4C45-8E65-CA363199AEE0}" destId="{C44DB907-7640-408F-A06C-31DD3FAE992E}" srcOrd="7" destOrd="0" presId="urn:microsoft.com/office/officeart/2005/8/layout/radial5"/>
    <dgm:cxn modelId="{6472BFBA-79CC-423B-982A-FDC108E157A2}" type="presParOf" srcId="{C44DB907-7640-408F-A06C-31DD3FAE992E}" destId="{7C5134DF-6CA9-4F6A-A386-2CC4BAA7B8A9}" srcOrd="0" destOrd="0" presId="urn:microsoft.com/office/officeart/2005/8/layout/radial5"/>
    <dgm:cxn modelId="{5D9550CF-FC19-49C7-B3A4-8ABA395AC2D6}" type="presParOf" srcId="{CEA7CD76-9F33-4C45-8E65-CA363199AEE0}" destId="{702404AB-EEE9-4A16-8B64-0EB812A6222B}" srcOrd="8" destOrd="0" presId="urn:microsoft.com/office/officeart/2005/8/layout/radial5"/>
    <dgm:cxn modelId="{EB6CA5EE-FB4B-48E1-BF97-C8FE6F599A25}" type="presParOf" srcId="{CEA7CD76-9F33-4C45-8E65-CA363199AEE0}" destId="{0301A74E-05F7-448B-B4B7-914589919D68}" srcOrd="9" destOrd="0" presId="urn:microsoft.com/office/officeart/2005/8/layout/radial5"/>
    <dgm:cxn modelId="{9EFDBB15-997D-411F-A743-7A585547BA56}" type="presParOf" srcId="{0301A74E-05F7-448B-B4B7-914589919D68}" destId="{C8498195-7253-4823-9153-C0D81F74E437}" srcOrd="0" destOrd="0" presId="urn:microsoft.com/office/officeart/2005/8/layout/radial5"/>
    <dgm:cxn modelId="{1624728E-46B0-4D55-817B-740471452AF5}" type="presParOf" srcId="{CEA7CD76-9F33-4C45-8E65-CA363199AEE0}" destId="{27F9AFAB-2C2B-44BB-B27E-254492975352}" srcOrd="10" destOrd="0" presId="urn:microsoft.com/office/officeart/2005/8/layout/radial5"/>
    <dgm:cxn modelId="{5150C006-2DDA-45E4-80F5-08FCDDF9CFFF}" type="presParOf" srcId="{CEA7CD76-9F33-4C45-8E65-CA363199AEE0}" destId="{701ACEB4-8C81-407B-93B0-76C52B77B6DB}" srcOrd="11" destOrd="0" presId="urn:microsoft.com/office/officeart/2005/8/layout/radial5"/>
    <dgm:cxn modelId="{B2991EB1-8D48-486B-8CFC-E7832B42D65D}" type="presParOf" srcId="{701ACEB4-8C81-407B-93B0-76C52B77B6DB}" destId="{0763A859-FFA7-4961-8523-4E43B5824405}" srcOrd="0" destOrd="0" presId="urn:microsoft.com/office/officeart/2005/8/layout/radial5"/>
    <dgm:cxn modelId="{3D4DE6A4-0B40-4E75-82FA-99E27B4043E9}" type="presParOf" srcId="{CEA7CD76-9F33-4C45-8E65-CA363199AEE0}" destId="{58B16645-05F9-45A8-BE33-F72788885AD7}"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A547F56-A036-4812-AD22-470A957C9110}"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630C6C8E-ACB0-4B4E-A037-97A7D8A09711}">
      <dgm:prSet phldrT="[Texto]"/>
      <dgm:spPr/>
      <dgm:t>
        <a:bodyPr/>
        <a:lstStyle/>
        <a:p>
          <a:r>
            <a:rPr lang="es-CO" dirty="0"/>
            <a:t>Fase de preparación </a:t>
          </a:r>
        </a:p>
      </dgm:t>
    </dgm:pt>
    <dgm:pt modelId="{F8029876-34DE-48F6-84E4-119B4EF568E1}" type="parTrans" cxnId="{56A73C76-08D3-4642-A616-D9D58FC98BF1}">
      <dgm:prSet/>
      <dgm:spPr/>
      <dgm:t>
        <a:bodyPr/>
        <a:lstStyle/>
        <a:p>
          <a:endParaRPr lang="es-CO"/>
        </a:p>
      </dgm:t>
    </dgm:pt>
    <dgm:pt modelId="{BF030D6A-6384-42EE-A6C2-FE027C432A6C}" type="sibTrans" cxnId="{56A73C76-08D3-4642-A616-D9D58FC98BF1}">
      <dgm:prSet/>
      <dgm:spPr/>
      <dgm:t>
        <a:bodyPr/>
        <a:lstStyle/>
        <a:p>
          <a:endParaRPr lang="es-CO"/>
        </a:p>
      </dgm:t>
    </dgm:pt>
    <dgm:pt modelId="{19C68E76-DFE6-4952-98B3-C130244E9751}">
      <dgm:prSet phldrT="[Texto]"/>
      <dgm:spPr/>
      <dgm:t>
        <a:bodyPr/>
        <a:lstStyle/>
        <a:p>
          <a:r>
            <a:rPr lang="es-CO" dirty="0"/>
            <a:t>Misión de la empresa </a:t>
          </a:r>
        </a:p>
      </dgm:t>
    </dgm:pt>
    <dgm:pt modelId="{EA881C5B-427A-41AD-98A4-54DB782A280F}" type="parTrans" cxnId="{F9BCC7F5-68D5-4A92-B80A-195B74EDF6C5}">
      <dgm:prSet/>
      <dgm:spPr/>
      <dgm:t>
        <a:bodyPr/>
        <a:lstStyle/>
        <a:p>
          <a:endParaRPr lang="es-CO"/>
        </a:p>
      </dgm:t>
    </dgm:pt>
    <dgm:pt modelId="{616EDA65-C71E-49C2-A821-7CF967936F86}" type="sibTrans" cxnId="{F9BCC7F5-68D5-4A92-B80A-195B74EDF6C5}">
      <dgm:prSet/>
      <dgm:spPr/>
      <dgm:t>
        <a:bodyPr/>
        <a:lstStyle/>
        <a:p>
          <a:endParaRPr lang="es-CO"/>
        </a:p>
      </dgm:t>
    </dgm:pt>
    <dgm:pt modelId="{026E2A32-92C0-4286-9B3D-700DA32B5E3B}">
      <dgm:prSet phldrT="[Texto]"/>
      <dgm:spPr/>
      <dgm:t>
        <a:bodyPr/>
        <a:lstStyle/>
        <a:p>
          <a:r>
            <a:rPr lang="es-CO" dirty="0"/>
            <a:t>Visión de la empresa</a:t>
          </a:r>
        </a:p>
      </dgm:t>
    </dgm:pt>
    <dgm:pt modelId="{5565B6E3-A209-45FC-BFD5-DFA911E0501D}" type="parTrans" cxnId="{1ABDD31B-35A2-4F0C-99FE-983830471BF4}">
      <dgm:prSet/>
      <dgm:spPr/>
      <dgm:t>
        <a:bodyPr/>
        <a:lstStyle/>
        <a:p>
          <a:endParaRPr lang="es-CO"/>
        </a:p>
      </dgm:t>
    </dgm:pt>
    <dgm:pt modelId="{AB8EC904-9EFF-435C-B9E7-83884806BB2A}" type="sibTrans" cxnId="{1ABDD31B-35A2-4F0C-99FE-983830471BF4}">
      <dgm:prSet/>
      <dgm:spPr/>
      <dgm:t>
        <a:bodyPr/>
        <a:lstStyle/>
        <a:p>
          <a:endParaRPr lang="es-CO"/>
        </a:p>
      </dgm:t>
    </dgm:pt>
    <dgm:pt modelId="{61A66C55-1E58-4454-975B-ED1D47BB2BDB}">
      <dgm:prSet phldrT="[Texto]"/>
      <dgm:spPr/>
      <dgm:t>
        <a:bodyPr/>
        <a:lstStyle/>
        <a:p>
          <a:r>
            <a:rPr lang="es-CO" dirty="0"/>
            <a:t>Políticas de la empresa </a:t>
          </a:r>
        </a:p>
      </dgm:t>
    </dgm:pt>
    <dgm:pt modelId="{809E0542-B587-45EA-98E5-67C1356EA85C}" type="parTrans" cxnId="{367DA83A-021C-458E-86B0-B848B2A8623B}">
      <dgm:prSet/>
      <dgm:spPr/>
      <dgm:t>
        <a:bodyPr/>
        <a:lstStyle/>
        <a:p>
          <a:endParaRPr lang="es-CO"/>
        </a:p>
      </dgm:t>
    </dgm:pt>
    <dgm:pt modelId="{BD492EBB-EB3E-4240-930C-843C4FB5B23D}" type="sibTrans" cxnId="{367DA83A-021C-458E-86B0-B848B2A8623B}">
      <dgm:prSet/>
      <dgm:spPr/>
      <dgm:t>
        <a:bodyPr/>
        <a:lstStyle/>
        <a:p>
          <a:endParaRPr lang="es-CO"/>
        </a:p>
      </dgm:t>
    </dgm:pt>
    <dgm:pt modelId="{B206CB89-5E01-47D8-BA5B-C453C3F88DF1}">
      <dgm:prSet/>
      <dgm:spPr/>
      <dgm:t>
        <a:bodyPr/>
        <a:lstStyle/>
        <a:p>
          <a:r>
            <a:rPr lang="es-CO" dirty="0"/>
            <a:t>Políticas de calidad </a:t>
          </a:r>
        </a:p>
      </dgm:t>
    </dgm:pt>
    <dgm:pt modelId="{C9FCC387-9847-4D02-9F33-B90451571715}" type="parTrans" cxnId="{32684C32-D303-46C6-A012-07D257E72AA9}">
      <dgm:prSet/>
      <dgm:spPr/>
      <dgm:t>
        <a:bodyPr/>
        <a:lstStyle/>
        <a:p>
          <a:endParaRPr lang="es-CO"/>
        </a:p>
      </dgm:t>
    </dgm:pt>
    <dgm:pt modelId="{BB14D803-3146-4219-AFDB-298E37FFCDA4}" type="sibTrans" cxnId="{32684C32-D303-46C6-A012-07D257E72AA9}">
      <dgm:prSet/>
      <dgm:spPr/>
      <dgm:t>
        <a:bodyPr/>
        <a:lstStyle/>
        <a:p>
          <a:endParaRPr lang="es-CO"/>
        </a:p>
      </dgm:t>
    </dgm:pt>
    <dgm:pt modelId="{C46FA946-49F2-421B-A6CA-9E3DFFDF2AA9}">
      <dgm:prSet/>
      <dgm:spPr/>
      <dgm:t>
        <a:bodyPr/>
        <a:lstStyle/>
        <a:p>
          <a:r>
            <a:rPr lang="es-CO" dirty="0"/>
            <a:t>Objetivos de la calidad</a:t>
          </a:r>
        </a:p>
      </dgm:t>
    </dgm:pt>
    <dgm:pt modelId="{F718240F-D88B-4F2F-9AC8-CFA552112B2C}" type="parTrans" cxnId="{805DD61C-D14C-48E7-9BA9-78E24DE00CAE}">
      <dgm:prSet/>
      <dgm:spPr/>
      <dgm:t>
        <a:bodyPr/>
        <a:lstStyle/>
        <a:p>
          <a:endParaRPr lang="es-CO"/>
        </a:p>
      </dgm:t>
    </dgm:pt>
    <dgm:pt modelId="{203EB399-635E-4CCD-8012-A090EEAC1C60}" type="sibTrans" cxnId="{805DD61C-D14C-48E7-9BA9-78E24DE00CAE}">
      <dgm:prSet/>
      <dgm:spPr/>
      <dgm:t>
        <a:bodyPr/>
        <a:lstStyle/>
        <a:p>
          <a:endParaRPr lang="es-CO"/>
        </a:p>
      </dgm:t>
    </dgm:pt>
    <dgm:pt modelId="{2BA79250-6BBD-4015-A1B4-6FDBEA70C92C}" type="pres">
      <dgm:prSet presAssocID="{0A547F56-A036-4812-AD22-470A957C9110}" presName="composite" presStyleCnt="0">
        <dgm:presLayoutVars>
          <dgm:chMax val="1"/>
          <dgm:dir/>
          <dgm:resizeHandles val="exact"/>
        </dgm:presLayoutVars>
      </dgm:prSet>
      <dgm:spPr/>
    </dgm:pt>
    <dgm:pt modelId="{E4D65AD8-6C90-4FE3-AF96-E02CC5B3888E}" type="pres">
      <dgm:prSet presAssocID="{630C6C8E-ACB0-4B4E-A037-97A7D8A09711}" presName="roof" presStyleLbl="dkBgShp" presStyleIdx="0" presStyleCnt="2"/>
      <dgm:spPr/>
    </dgm:pt>
    <dgm:pt modelId="{E1A0CA62-6468-42EE-8304-EF1DB59D3F3E}" type="pres">
      <dgm:prSet presAssocID="{630C6C8E-ACB0-4B4E-A037-97A7D8A09711}" presName="pillars" presStyleCnt="0"/>
      <dgm:spPr/>
    </dgm:pt>
    <dgm:pt modelId="{3FB25381-2FBE-462D-9A7A-D520FFC5CC2E}" type="pres">
      <dgm:prSet presAssocID="{630C6C8E-ACB0-4B4E-A037-97A7D8A09711}" presName="pillar1" presStyleLbl="node1" presStyleIdx="0" presStyleCnt="5">
        <dgm:presLayoutVars>
          <dgm:bulletEnabled val="1"/>
        </dgm:presLayoutVars>
      </dgm:prSet>
      <dgm:spPr/>
    </dgm:pt>
    <dgm:pt modelId="{0E7AB9BF-ADE5-462F-B3BB-11DD61AC251E}" type="pres">
      <dgm:prSet presAssocID="{026E2A32-92C0-4286-9B3D-700DA32B5E3B}" presName="pillarX" presStyleLbl="node1" presStyleIdx="1" presStyleCnt="5">
        <dgm:presLayoutVars>
          <dgm:bulletEnabled val="1"/>
        </dgm:presLayoutVars>
      </dgm:prSet>
      <dgm:spPr/>
    </dgm:pt>
    <dgm:pt modelId="{485ADF53-59E9-4AEC-8E57-84EC33D3D469}" type="pres">
      <dgm:prSet presAssocID="{61A66C55-1E58-4454-975B-ED1D47BB2BDB}" presName="pillarX" presStyleLbl="node1" presStyleIdx="2" presStyleCnt="5">
        <dgm:presLayoutVars>
          <dgm:bulletEnabled val="1"/>
        </dgm:presLayoutVars>
      </dgm:prSet>
      <dgm:spPr/>
    </dgm:pt>
    <dgm:pt modelId="{A6935E99-E622-4ADE-8FFB-AF77D2CB2B7B}" type="pres">
      <dgm:prSet presAssocID="{B206CB89-5E01-47D8-BA5B-C453C3F88DF1}" presName="pillarX" presStyleLbl="node1" presStyleIdx="3" presStyleCnt="5">
        <dgm:presLayoutVars>
          <dgm:bulletEnabled val="1"/>
        </dgm:presLayoutVars>
      </dgm:prSet>
      <dgm:spPr/>
    </dgm:pt>
    <dgm:pt modelId="{95D21182-317F-4BD0-886A-20F9B94C2FB3}" type="pres">
      <dgm:prSet presAssocID="{C46FA946-49F2-421B-A6CA-9E3DFFDF2AA9}" presName="pillarX" presStyleLbl="node1" presStyleIdx="4" presStyleCnt="5">
        <dgm:presLayoutVars>
          <dgm:bulletEnabled val="1"/>
        </dgm:presLayoutVars>
      </dgm:prSet>
      <dgm:spPr/>
    </dgm:pt>
    <dgm:pt modelId="{FA465A39-A6B4-465F-A5E3-181321621723}" type="pres">
      <dgm:prSet presAssocID="{630C6C8E-ACB0-4B4E-A037-97A7D8A09711}" presName="base" presStyleLbl="dkBgShp" presStyleIdx="1" presStyleCnt="2"/>
      <dgm:spPr/>
    </dgm:pt>
  </dgm:ptLst>
  <dgm:cxnLst>
    <dgm:cxn modelId="{70B16705-46F1-49A6-A2A2-9F4608B90F07}" type="presOf" srcId="{0A547F56-A036-4812-AD22-470A957C9110}" destId="{2BA79250-6BBD-4015-A1B4-6FDBEA70C92C}" srcOrd="0" destOrd="0" presId="urn:microsoft.com/office/officeart/2005/8/layout/hList3"/>
    <dgm:cxn modelId="{5D317011-E4B7-439A-85C6-BFE32689A67B}" type="presOf" srcId="{61A66C55-1E58-4454-975B-ED1D47BB2BDB}" destId="{485ADF53-59E9-4AEC-8E57-84EC33D3D469}" srcOrd="0" destOrd="0" presId="urn:microsoft.com/office/officeart/2005/8/layout/hList3"/>
    <dgm:cxn modelId="{1ABDD31B-35A2-4F0C-99FE-983830471BF4}" srcId="{630C6C8E-ACB0-4B4E-A037-97A7D8A09711}" destId="{026E2A32-92C0-4286-9B3D-700DA32B5E3B}" srcOrd="1" destOrd="0" parTransId="{5565B6E3-A209-45FC-BFD5-DFA911E0501D}" sibTransId="{AB8EC904-9EFF-435C-B9E7-83884806BB2A}"/>
    <dgm:cxn modelId="{805DD61C-D14C-48E7-9BA9-78E24DE00CAE}" srcId="{630C6C8E-ACB0-4B4E-A037-97A7D8A09711}" destId="{C46FA946-49F2-421B-A6CA-9E3DFFDF2AA9}" srcOrd="4" destOrd="0" parTransId="{F718240F-D88B-4F2F-9AC8-CFA552112B2C}" sibTransId="{203EB399-635E-4CCD-8012-A090EEAC1C60}"/>
    <dgm:cxn modelId="{32684C32-D303-46C6-A012-07D257E72AA9}" srcId="{630C6C8E-ACB0-4B4E-A037-97A7D8A09711}" destId="{B206CB89-5E01-47D8-BA5B-C453C3F88DF1}" srcOrd="3" destOrd="0" parTransId="{C9FCC387-9847-4D02-9F33-B90451571715}" sibTransId="{BB14D803-3146-4219-AFDB-298E37FFCDA4}"/>
    <dgm:cxn modelId="{367DA83A-021C-458E-86B0-B848B2A8623B}" srcId="{630C6C8E-ACB0-4B4E-A037-97A7D8A09711}" destId="{61A66C55-1E58-4454-975B-ED1D47BB2BDB}" srcOrd="2" destOrd="0" parTransId="{809E0542-B587-45EA-98E5-67C1356EA85C}" sibTransId="{BD492EBB-EB3E-4240-930C-843C4FB5B23D}"/>
    <dgm:cxn modelId="{56A73C76-08D3-4642-A616-D9D58FC98BF1}" srcId="{0A547F56-A036-4812-AD22-470A957C9110}" destId="{630C6C8E-ACB0-4B4E-A037-97A7D8A09711}" srcOrd="0" destOrd="0" parTransId="{F8029876-34DE-48F6-84E4-119B4EF568E1}" sibTransId="{BF030D6A-6384-42EE-A6C2-FE027C432A6C}"/>
    <dgm:cxn modelId="{7F2653B9-6A55-481A-8F20-855FF096B425}" type="presOf" srcId="{B206CB89-5E01-47D8-BA5B-C453C3F88DF1}" destId="{A6935E99-E622-4ADE-8FFB-AF77D2CB2B7B}" srcOrd="0" destOrd="0" presId="urn:microsoft.com/office/officeart/2005/8/layout/hList3"/>
    <dgm:cxn modelId="{7A663ACA-DFF6-446D-9409-254126F5E4FD}" type="presOf" srcId="{630C6C8E-ACB0-4B4E-A037-97A7D8A09711}" destId="{E4D65AD8-6C90-4FE3-AF96-E02CC5B3888E}" srcOrd="0" destOrd="0" presId="urn:microsoft.com/office/officeart/2005/8/layout/hList3"/>
    <dgm:cxn modelId="{CF37E3CC-C2B6-42C9-AB54-CFF8000D62BB}" type="presOf" srcId="{026E2A32-92C0-4286-9B3D-700DA32B5E3B}" destId="{0E7AB9BF-ADE5-462F-B3BB-11DD61AC251E}" srcOrd="0" destOrd="0" presId="urn:microsoft.com/office/officeart/2005/8/layout/hList3"/>
    <dgm:cxn modelId="{F975C3CF-F445-4DFA-BF16-8B048CAD3659}" type="presOf" srcId="{19C68E76-DFE6-4952-98B3-C130244E9751}" destId="{3FB25381-2FBE-462D-9A7A-D520FFC5CC2E}" srcOrd="0" destOrd="0" presId="urn:microsoft.com/office/officeart/2005/8/layout/hList3"/>
    <dgm:cxn modelId="{D54C4BF0-92BC-49C2-9BA5-DAC59CBEE39F}" type="presOf" srcId="{C46FA946-49F2-421B-A6CA-9E3DFFDF2AA9}" destId="{95D21182-317F-4BD0-886A-20F9B94C2FB3}" srcOrd="0" destOrd="0" presId="urn:microsoft.com/office/officeart/2005/8/layout/hList3"/>
    <dgm:cxn modelId="{F9BCC7F5-68D5-4A92-B80A-195B74EDF6C5}" srcId="{630C6C8E-ACB0-4B4E-A037-97A7D8A09711}" destId="{19C68E76-DFE6-4952-98B3-C130244E9751}" srcOrd="0" destOrd="0" parTransId="{EA881C5B-427A-41AD-98A4-54DB782A280F}" sibTransId="{616EDA65-C71E-49C2-A821-7CF967936F86}"/>
    <dgm:cxn modelId="{3F1C1417-FEAA-4582-AA3C-AAB2C8692C58}" type="presParOf" srcId="{2BA79250-6BBD-4015-A1B4-6FDBEA70C92C}" destId="{E4D65AD8-6C90-4FE3-AF96-E02CC5B3888E}" srcOrd="0" destOrd="0" presId="urn:microsoft.com/office/officeart/2005/8/layout/hList3"/>
    <dgm:cxn modelId="{2FBB51B3-618F-493C-903F-76483A37D0F4}" type="presParOf" srcId="{2BA79250-6BBD-4015-A1B4-6FDBEA70C92C}" destId="{E1A0CA62-6468-42EE-8304-EF1DB59D3F3E}" srcOrd="1" destOrd="0" presId="urn:microsoft.com/office/officeart/2005/8/layout/hList3"/>
    <dgm:cxn modelId="{812D6FE9-58A1-4C26-9CAB-B071EBE0A61E}" type="presParOf" srcId="{E1A0CA62-6468-42EE-8304-EF1DB59D3F3E}" destId="{3FB25381-2FBE-462D-9A7A-D520FFC5CC2E}" srcOrd="0" destOrd="0" presId="urn:microsoft.com/office/officeart/2005/8/layout/hList3"/>
    <dgm:cxn modelId="{8E0849D2-6B52-41E0-AC72-60D3AF70DC6C}" type="presParOf" srcId="{E1A0CA62-6468-42EE-8304-EF1DB59D3F3E}" destId="{0E7AB9BF-ADE5-462F-B3BB-11DD61AC251E}" srcOrd="1" destOrd="0" presId="urn:microsoft.com/office/officeart/2005/8/layout/hList3"/>
    <dgm:cxn modelId="{A0743BE2-3394-4F98-8A4B-E824F462FEB9}" type="presParOf" srcId="{E1A0CA62-6468-42EE-8304-EF1DB59D3F3E}" destId="{485ADF53-59E9-4AEC-8E57-84EC33D3D469}" srcOrd="2" destOrd="0" presId="urn:microsoft.com/office/officeart/2005/8/layout/hList3"/>
    <dgm:cxn modelId="{2D3D6784-0362-4576-9967-09DE62AC013C}" type="presParOf" srcId="{E1A0CA62-6468-42EE-8304-EF1DB59D3F3E}" destId="{A6935E99-E622-4ADE-8FFB-AF77D2CB2B7B}" srcOrd="3" destOrd="0" presId="urn:microsoft.com/office/officeart/2005/8/layout/hList3"/>
    <dgm:cxn modelId="{8535ACCC-10E5-429D-A367-84B4BB812F99}" type="presParOf" srcId="{E1A0CA62-6468-42EE-8304-EF1DB59D3F3E}" destId="{95D21182-317F-4BD0-886A-20F9B94C2FB3}" srcOrd="4" destOrd="0" presId="urn:microsoft.com/office/officeart/2005/8/layout/hList3"/>
    <dgm:cxn modelId="{63136702-C568-48C5-8374-42FA2CE7831B}" type="presParOf" srcId="{2BA79250-6BBD-4015-A1B4-6FDBEA70C92C}" destId="{FA465A39-A6B4-465F-A5E3-18132162172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B80F478-00FE-49D9-A1E1-26C1C0EB02A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27C581FF-6C7F-452C-BF53-1BA4B6DA24AC}">
      <dgm:prSet phldrT="[Texto]"/>
      <dgm:spPr/>
      <dgm:t>
        <a:bodyPr/>
        <a:lstStyle/>
        <a:p>
          <a:r>
            <a:rPr lang="es-CO" dirty="0"/>
            <a:t>Responsabilidad de la alta dirección </a:t>
          </a:r>
        </a:p>
      </dgm:t>
    </dgm:pt>
    <dgm:pt modelId="{8FD12AEB-356C-4447-8174-DD5343F58A73}" type="parTrans" cxnId="{68C59080-9131-4FD6-8B53-A5A220BD1135}">
      <dgm:prSet/>
      <dgm:spPr/>
      <dgm:t>
        <a:bodyPr/>
        <a:lstStyle/>
        <a:p>
          <a:endParaRPr lang="es-CO"/>
        </a:p>
      </dgm:t>
    </dgm:pt>
    <dgm:pt modelId="{8AE8B2C7-346E-4577-85D6-BFA3E304E0CF}" type="sibTrans" cxnId="{68C59080-9131-4FD6-8B53-A5A220BD1135}">
      <dgm:prSet/>
      <dgm:spPr/>
      <dgm:t>
        <a:bodyPr/>
        <a:lstStyle/>
        <a:p>
          <a:endParaRPr lang="es-CO"/>
        </a:p>
      </dgm:t>
    </dgm:pt>
    <dgm:pt modelId="{8F929ABB-838F-42AA-82D2-954B83F86296}">
      <dgm:prSet phldrT="[Texto]"/>
      <dgm:spPr/>
      <dgm:t>
        <a:bodyPr/>
        <a:lstStyle/>
        <a:p>
          <a:r>
            <a:rPr lang="es-CO" dirty="0"/>
            <a:t>Desarrollar el plan de calidad, definiendo la filosofía corporativa, implementando procesos de control, revisión, actualización, aprobación, vigencia y disponibilidad de documentos.</a:t>
          </a:r>
        </a:p>
      </dgm:t>
    </dgm:pt>
    <dgm:pt modelId="{17420699-01B9-4245-87E0-224D7EF53820}" type="parTrans" cxnId="{9CDB69E3-FB65-4346-9668-EEB017860A93}">
      <dgm:prSet/>
      <dgm:spPr/>
      <dgm:t>
        <a:bodyPr/>
        <a:lstStyle/>
        <a:p>
          <a:endParaRPr lang="es-CO"/>
        </a:p>
      </dgm:t>
    </dgm:pt>
    <dgm:pt modelId="{3A0FE9C8-5BA1-41CB-B978-CDAD1A8BB78F}" type="sibTrans" cxnId="{9CDB69E3-FB65-4346-9668-EEB017860A93}">
      <dgm:prSet/>
      <dgm:spPr/>
      <dgm:t>
        <a:bodyPr/>
        <a:lstStyle/>
        <a:p>
          <a:endParaRPr lang="es-CO"/>
        </a:p>
      </dgm:t>
    </dgm:pt>
    <dgm:pt modelId="{E89B3F3F-0474-47DA-B7C6-CC75F95DF194}">
      <dgm:prSet/>
      <dgm:spPr/>
      <dgm:t>
        <a:bodyPr/>
        <a:lstStyle/>
        <a:p>
          <a:r>
            <a:rPr lang="es-CO" dirty="0"/>
            <a:t>Mejorar y actualizar los mecanismos necesarios para una comunicación eficaz con los clientes internos y externos.</a:t>
          </a:r>
        </a:p>
      </dgm:t>
    </dgm:pt>
    <dgm:pt modelId="{6E61CD61-2F51-4A32-B4AB-C5F0C85AE83B}" type="parTrans" cxnId="{A7BB2A2F-1ABF-4A87-9D62-730A31976786}">
      <dgm:prSet/>
      <dgm:spPr/>
    </dgm:pt>
    <dgm:pt modelId="{5C59B341-F528-46C8-926E-3F292D8B3CA7}" type="sibTrans" cxnId="{A7BB2A2F-1ABF-4A87-9D62-730A31976786}">
      <dgm:prSet/>
      <dgm:spPr/>
    </dgm:pt>
    <dgm:pt modelId="{19801939-7B76-49BF-8970-1708F2E9F639}">
      <dgm:prSet/>
      <dgm:spPr/>
      <dgm:t>
        <a:bodyPr/>
        <a:lstStyle/>
        <a:p>
          <a:r>
            <a:rPr lang="es-CO" dirty="0"/>
            <a:t>Seleccionar un comité de calidad para la empresa escogiendo una persona por dependencia de la empresa para capacitarlas, apoyar y designarle recursos tanto físicos como económicos para su respectiva manutención y funcionamiento.</a:t>
          </a:r>
        </a:p>
      </dgm:t>
    </dgm:pt>
    <dgm:pt modelId="{0371D830-48B9-4729-8881-6D6EA123F502}" type="parTrans" cxnId="{F96C427B-F99B-4BF1-B6CC-22664056370D}">
      <dgm:prSet/>
      <dgm:spPr/>
    </dgm:pt>
    <dgm:pt modelId="{13230543-9379-4335-9B35-B7355285E3DD}" type="sibTrans" cxnId="{F96C427B-F99B-4BF1-B6CC-22664056370D}">
      <dgm:prSet/>
      <dgm:spPr/>
    </dgm:pt>
    <dgm:pt modelId="{02989F13-DCC4-465A-8266-2F58B033F115}" type="pres">
      <dgm:prSet presAssocID="{DB80F478-00FE-49D9-A1E1-26C1C0EB02A9}" presName="composite" presStyleCnt="0">
        <dgm:presLayoutVars>
          <dgm:chMax val="1"/>
          <dgm:dir/>
          <dgm:resizeHandles val="exact"/>
        </dgm:presLayoutVars>
      </dgm:prSet>
      <dgm:spPr/>
    </dgm:pt>
    <dgm:pt modelId="{94C0C178-8F75-4CC7-A01F-4603005C18EA}" type="pres">
      <dgm:prSet presAssocID="{27C581FF-6C7F-452C-BF53-1BA4B6DA24AC}" presName="roof" presStyleLbl="dkBgShp" presStyleIdx="0" presStyleCnt="2"/>
      <dgm:spPr/>
    </dgm:pt>
    <dgm:pt modelId="{105E3F40-E1F9-4B90-B1C6-044C37420734}" type="pres">
      <dgm:prSet presAssocID="{27C581FF-6C7F-452C-BF53-1BA4B6DA24AC}" presName="pillars" presStyleCnt="0"/>
      <dgm:spPr/>
    </dgm:pt>
    <dgm:pt modelId="{95E5B4D8-F889-41C6-8C4A-6CF6FD06E21D}" type="pres">
      <dgm:prSet presAssocID="{27C581FF-6C7F-452C-BF53-1BA4B6DA24AC}" presName="pillar1" presStyleLbl="node1" presStyleIdx="0" presStyleCnt="3">
        <dgm:presLayoutVars>
          <dgm:bulletEnabled val="1"/>
        </dgm:presLayoutVars>
      </dgm:prSet>
      <dgm:spPr/>
    </dgm:pt>
    <dgm:pt modelId="{95B9767B-7F53-45FF-B2FA-71CCF1F5F71B}" type="pres">
      <dgm:prSet presAssocID="{E89B3F3F-0474-47DA-B7C6-CC75F95DF194}" presName="pillarX" presStyleLbl="node1" presStyleIdx="1" presStyleCnt="3">
        <dgm:presLayoutVars>
          <dgm:bulletEnabled val="1"/>
        </dgm:presLayoutVars>
      </dgm:prSet>
      <dgm:spPr/>
    </dgm:pt>
    <dgm:pt modelId="{1148BA9E-CABC-4174-A1FD-9FC748DC24D8}" type="pres">
      <dgm:prSet presAssocID="{19801939-7B76-49BF-8970-1708F2E9F639}" presName="pillarX" presStyleLbl="node1" presStyleIdx="2" presStyleCnt="3">
        <dgm:presLayoutVars>
          <dgm:bulletEnabled val="1"/>
        </dgm:presLayoutVars>
      </dgm:prSet>
      <dgm:spPr/>
    </dgm:pt>
    <dgm:pt modelId="{40967CE7-0236-45C1-93F4-3E773FED970F}" type="pres">
      <dgm:prSet presAssocID="{27C581FF-6C7F-452C-BF53-1BA4B6DA24AC}" presName="base" presStyleLbl="dkBgShp" presStyleIdx="1" presStyleCnt="2"/>
      <dgm:spPr/>
    </dgm:pt>
  </dgm:ptLst>
  <dgm:cxnLst>
    <dgm:cxn modelId="{273C602D-15B2-41FE-AFD5-94464A859963}" type="presOf" srcId="{27C581FF-6C7F-452C-BF53-1BA4B6DA24AC}" destId="{94C0C178-8F75-4CC7-A01F-4603005C18EA}" srcOrd="0" destOrd="0" presId="urn:microsoft.com/office/officeart/2005/8/layout/hList3"/>
    <dgm:cxn modelId="{A7BB2A2F-1ABF-4A87-9D62-730A31976786}" srcId="{27C581FF-6C7F-452C-BF53-1BA4B6DA24AC}" destId="{E89B3F3F-0474-47DA-B7C6-CC75F95DF194}" srcOrd="1" destOrd="0" parTransId="{6E61CD61-2F51-4A32-B4AB-C5F0C85AE83B}" sibTransId="{5C59B341-F528-46C8-926E-3F292D8B3CA7}"/>
    <dgm:cxn modelId="{D5685E4E-41FA-4D0C-AEEE-10D8C9BB5C63}" type="presOf" srcId="{8F929ABB-838F-42AA-82D2-954B83F86296}" destId="{95E5B4D8-F889-41C6-8C4A-6CF6FD06E21D}" srcOrd="0" destOrd="0" presId="urn:microsoft.com/office/officeart/2005/8/layout/hList3"/>
    <dgm:cxn modelId="{F96C427B-F99B-4BF1-B6CC-22664056370D}" srcId="{27C581FF-6C7F-452C-BF53-1BA4B6DA24AC}" destId="{19801939-7B76-49BF-8970-1708F2E9F639}" srcOrd="2" destOrd="0" parTransId="{0371D830-48B9-4729-8881-6D6EA123F502}" sibTransId="{13230543-9379-4335-9B35-B7355285E3DD}"/>
    <dgm:cxn modelId="{68C59080-9131-4FD6-8B53-A5A220BD1135}" srcId="{DB80F478-00FE-49D9-A1E1-26C1C0EB02A9}" destId="{27C581FF-6C7F-452C-BF53-1BA4B6DA24AC}" srcOrd="0" destOrd="0" parTransId="{8FD12AEB-356C-4447-8174-DD5343F58A73}" sibTransId="{8AE8B2C7-346E-4577-85D6-BFA3E304E0CF}"/>
    <dgm:cxn modelId="{E047EBBB-0192-4C52-B13E-7B14979171B2}" type="presOf" srcId="{DB80F478-00FE-49D9-A1E1-26C1C0EB02A9}" destId="{02989F13-DCC4-465A-8266-2F58B033F115}" srcOrd="0" destOrd="0" presId="urn:microsoft.com/office/officeart/2005/8/layout/hList3"/>
    <dgm:cxn modelId="{A8F566C8-B9DF-43FC-81C3-57E473A47D0E}" type="presOf" srcId="{19801939-7B76-49BF-8970-1708F2E9F639}" destId="{1148BA9E-CABC-4174-A1FD-9FC748DC24D8}" srcOrd="0" destOrd="0" presId="urn:microsoft.com/office/officeart/2005/8/layout/hList3"/>
    <dgm:cxn modelId="{03C3E8DB-93A4-41BB-8EBC-8117FFCB3AD8}" type="presOf" srcId="{E89B3F3F-0474-47DA-B7C6-CC75F95DF194}" destId="{95B9767B-7F53-45FF-B2FA-71CCF1F5F71B}" srcOrd="0" destOrd="0" presId="urn:microsoft.com/office/officeart/2005/8/layout/hList3"/>
    <dgm:cxn modelId="{9CDB69E3-FB65-4346-9668-EEB017860A93}" srcId="{27C581FF-6C7F-452C-BF53-1BA4B6DA24AC}" destId="{8F929ABB-838F-42AA-82D2-954B83F86296}" srcOrd="0" destOrd="0" parTransId="{17420699-01B9-4245-87E0-224D7EF53820}" sibTransId="{3A0FE9C8-5BA1-41CB-B978-CDAD1A8BB78F}"/>
    <dgm:cxn modelId="{48CAB7D6-E884-456D-9336-208BB06E92DC}" type="presParOf" srcId="{02989F13-DCC4-465A-8266-2F58B033F115}" destId="{94C0C178-8F75-4CC7-A01F-4603005C18EA}" srcOrd="0" destOrd="0" presId="urn:microsoft.com/office/officeart/2005/8/layout/hList3"/>
    <dgm:cxn modelId="{C34F8256-AD27-439C-88B8-C4FEBCDDED3A}" type="presParOf" srcId="{02989F13-DCC4-465A-8266-2F58B033F115}" destId="{105E3F40-E1F9-4B90-B1C6-044C37420734}" srcOrd="1" destOrd="0" presId="urn:microsoft.com/office/officeart/2005/8/layout/hList3"/>
    <dgm:cxn modelId="{E05413D5-F6F7-4231-A9BA-EBAA8C77904F}" type="presParOf" srcId="{105E3F40-E1F9-4B90-B1C6-044C37420734}" destId="{95E5B4D8-F889-41C6-8C4A-6CF6FD06E21D}" srcOrd="0" destOrd="0" presId="urn:microsoft.com/office/officeart/2005/8/layout/hList3"/>
    <dgm:cxn modelId="{FDBEC881-07A7-4A34-848D-B0489C9E1458}" type="presParOf" srcId="{105E3F40-E1F9-4B90-B1C6-044C37420734}" destId="{95B9767B-7F53-45FF-B2FA-71CCF1F5F71B}" srcOrd="1" destOrd="0" presId="urn:microsoft.com/office/officeart/2005/8/layout/hList3"/>
    <dgm:cxn modelId="{471473C5-81E6-40D6-AC05-0F980299429A}" type="presParOf" srcId="{105E3F40-E1F9-4B90-B1C6-044C37420734}" destId="{1148BA9E-CABC-4174-A1FD-9FC748DC24D8}" srcOrd="2" destOrd="0" presId="urn:microsoft.com/office/officeart/2005/8/layout/hList3"/>
    <dgm:cxn modelId="{573A5A9E-A087-4570-BDD8-3FE749ED962D}" type="presParOf" srcId="{02989F13-DCC4-465A-8266-2F58B033F115}" destId="{40967CE7-0236-45C1-93F4-3E773FED970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B80F478-00FE-49D9-A1E1-26C1C0EB02A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27C581FF-6C7F-452C-BF53-1BA4B6DA24AC}">
      <dgm:prSet phldrT="[Texto]"/>
      <dgm:spPr/>
      <dgm:t>
        <a:bodyPr/>
        <a:lstStyle/>
        <a:p>
          <a:r>
            <a:rPr lang="es-CO" dirty="0"/>
            <a:t>Gestión de los recursos </a:t>
          </a:r>
        </a:p>
      </dgm:t>
    </dgm:pt>
    <dgm:pt modelId="{8FD12AEB-356C-4447-8174-DD5343F58A73}" type="parTrans" cxnId="{68C59080-9131-4FD6-8B53-A5A220BD1135}">
      <dgm:prSet/>
      <dgm:spPr/>
      <dgm:t>
        <a:bodyPr/>
        <a:lstStyle/>
        <a:p>
          <a:endParaRPr lang="es-CO"/>
        </a:p>
      </dgm:t>
    </dgm:pt>
    <dgm:pt modelId="{8AE8B2C7-346E-4577-85D6-BFA3E304E0CF}" type="sibTrans" cxnId="{68C59080-9131-4FD6-8B53-A5A220BD1135}">
      <dgm:prSet/>
      <dgm:spPr/>
      <dgm:t>
        <a:bodyPr/>
        <a:lstStyle/>
        <a:p>
          <a:endParaRPr lang="es-CO"/>
        </a:p>
      </dgm:t>
    </dgm:pt>
    <dgm:pt modelId="{8F929ABB-838F-42AA-82D2-954B83F86296}">
      <dgm:prSet phldrT="[Texto]"/>
      <dgm:spPr/>
      <dgm:t>
        <a:bodyPr/>
        <a:lstStyle/>
        <a:p>
          <a:r>
            <a:rPr lang="es-CO" dirty="0"/>
            <a:t>Desarrollar programas de capacitación y motivación acorde a las necesidades de la empresa, asiendo uso para ello de convenios con el SENA , Cajas de compensación familiar o diversas universidades de la ciudad de Bogotá, presupuestando para ello un costo adecuado para diversas capacitaciones anuales de sus funcionarios.</a:t>
          </a:r>
        </a:p>
      </dgm:t>
    </dgm:pt>
    <dgm:pt modelId="{17420699-01B9-4245-87E0-224D7EF53820}" type="parTrans" cxnId="{9CDB69E3-FB65-4346-9668-EEB017860A93}">
      <dgm:prSet/>
      <dgm:spPr/>
      <dgm:t>
        <a:bodyPr/>
        <a:lstStyle/>
        <a:p>
          <a:endParaRPr lang="es-CO"/>
        </a:p>
      </dgm:t>
    </dgm:pt>
    <dgm:pt modelId="{3A0FE9C8-5BA1-41CB-B978-CDAD1A8BB78F}" type="sibTrans" cxnId="{9CDB69E3-FB65-4346-9668-EEB017860A93}">
      <dgm:prSet/>
      <dgm:spPr/>
      <dgm:t>
        <a:bodyPr/>
        <a:lstStyle/>
        <a:p>
          <a:endParaRPr lang="es-CO"/>
        </a:p>
      </dgm:t>
    </dgm:pt>
    <dgm:pt modelId="{02989F13-DCC4-465A-8266-2F58B033F115}" type="pres">
      <dgm:prSet presAssocID="{DB80F478-00FE-49D9-A1E1-26C1C0EB02A9}" presName="composite" presStyleCnt="0">
        <dgm:presLayoutVars>
          <dgm:chMax val="1"/>
          <dgm:dir/>
          <dgm:resizeHandles val="exact"/>
        </dgm:presLayoutVars>
      </dgm:prSet>
      <dgm:spPr/>
    </dgm:pt>
    <dgm:pt modelId="{94C0C178-8F75-4CC7-A01F-4603005C18EA}" type="pres">
      <dgm:prSet presAssocID="{27C581FF-6C7F-452C-BF53-1BA4B6DA24AC}" presName="roof" presStyleLbl="dkBgShp" presStyleIdx="0" presStyleCnt="2"/>
      <dgm:spPr/>
    </dgm:pt>
    <dgm:pt modelId="{105E3F40-E1F9-4B90-B1C6-044C37420734}" type="pres">
      <dgm:prSet presAssocID="{27C581FF-6C7F-452C-BF53-1BA4B6DA24AC}" presName="pillars" presStyleCnt="0"/>
      <dgm:spPr/>
    </dgm:pt>
    <dgm:pt modelId="{95E5B4D8-F889-41C6-8C4A-6CF6FD06E21D}" type="pres">
      <dgm:prSet presAssocID="{27C581FF-6C7F-452C-BF53-1BA4B6DA24AC}" presName="pillar1" presStyleLbl="node1" presStyleIdx="0" presStyleCnt="1">
        <dgm:presLayoutVars>
          <dgm:bulletEnabled val="1"/>
        </dgm:presLayoutVars>
      </dgm:prSet>
      <dgm:spPr/>
    </dgm:pt>
    <dgm:pt modelId="{40967CE7-0236-45C1-93F4-3E773FED970F}" type="pres">
      <dgm:prSet presAssocID="{27C581FF-6C7F-452C-BF53-1BA4B6DA24AC}" presName="base" presStyleLbl="dkBgShp" presStyleIdx="1" presStyleCnt="2"/>
      <dgm:spPr/>
    </dgm:pt>
  </dgm:ptLst>
  <dgm:cxnLst>
    <dgm:cxn modelId="{273C602D-15B2-41FE-AFD5-94464A859963}" type="presOf" srcId="{27C581FF-6C7F-452C-BF53-1BA4B6DA24AC}" destId="{94C0C178-8F75-4CC7-A01F-4603005C18EA}" srcOrd="0" destOrd="0" presId="urn:microsoft.com/office/officeart/2005/8/layout/hList3"/>
    <dgm:cxn modelId="{D5685E4E-41FA-4D0C-AEEE-10D8C9BB5C63}" type="presOf" srcId="{8F929ABB-838F-42AA-82D2-954B83F86296}" destId="{95E5B4D8-F889-41C6-8C4A-6CF6FD06E21D}" srcOrd="0" destOrd="0" presId="urn:microsoft.com/office/officeart/2005/8/layout/hList3"/>
    <dgm:cxn modelId="{68C59080-9131-4FD6-8B53-A5A220BD1135}" srcId="{DB80F478-00FE-49D9-A1E1-26C1C0EB02A9}" destId="{27C581FF-6C7F-452C-BF53-1BA4B6DA24AC}" srcOrd="0" destOrd="0" parTransId="{8FD12AEB-356C-4447-8174-DD5343F58A73}" sibTransId="{8AE8B2C7-346E-4577-85D6-BFA3E304E0CF}"/>
    <dgm:cxn modelId="{E047EBBB-0192-4C52-B13E-7B14979171B2}" type="presOf" srcId="{DB80F478-00FE-49D9-A1E1-26C1C0EB02A9}" destId="{02989F13-DCC4-465A-8266-2F58B033F115}" srcOrd="0" destOrd="0" presId="urn:microsoft.com/office/officeart/2005/8/layout/hList3"/>
    <dgm:cxn modelId="{9CDB69E3-FB65-4346-9668-EEB017860A93}" srcId="{27C581FF-6C7F-452C-BF53-1BA4B6DA24AC}" destId="{8F929ABB-838F-42AA-82D2-954B83F86296}" srcOrd="0" destOrd="0" parTransId="{17420699-01B9-4245-87E0-224D7EF53820}" sibTransId="{3A0FE9C8-5BA1-41CB-B978-CDAD1A8BB78F}"/>
    <dgm:cxn modelId="{48CAB7D6-E884-456D-9336-208BB06E92DC}" type="presParOf" srcId="{02989F13-DCC4-465A-8266-2F58B033F115}" destId="{94C0C178-8F75-4CC7-A01F-4603005C18EA}" srcOrd="0" destOrd="0" presId="urn:microsoft.com/office/officeart/2005/8/layout/hList3"/>
    <dgm:cxn modelId="{C34F8256-AD27-439C-88B8-C4FEBCDDED3A}" type="presParOf" srcId="{02989F13-DCC4-465A-8266-2F58B033F115}" destId="{105E3F40-E1F9-4B90-B1C6-044C37420734}" srcOrd="1" destOrd="0" presId="urn:microsoft.com/office/officeart/2005/8/layout/hList3"/>
    <dgm:cxn modelId="{E05413D5-F6F7-4231-A9BA-EBAA8C77904F}" type="presParOf" srcId="{105E3F40-E1F9-4B90-B1C6-044C37420734}" destId="{95E5B4D8-F889-41C6-8C4A-6CF6FD06E21D}" srcOrd="0" destOrd="0" presId="urn:microsoft.com/office/officeart/2005/8/layout/hList3"/>
    <dgm:cxn modelId="{573A5A9E-A087-4570-BDD8-3FE749ED962D}" type="presParOf" srcId="{02989F13-DCC4-465A-8266-2F58B033F115}" destId="{40967CE7-0236-45C1-93F4-3E773FED970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B80F478-00FE-49D9-A1E1-26C1C0EB02A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27C581FF-6C7F-452C-BF53-1BA4B6DA24AC}">
      <dgm:prSet phldrT="[Texto]"/>
      <dgm:spPr/>
      <dgm:t>
        <a:bodyPr/>
        <a:lstStyle/>
        <a:p>
          <a:r>
            <a:rPr lang="es-ES" dirty="0"/>
            <a:t>Documentación de los procesos de Totality Services S.A.S.</a:t>
          </a:r>
          <a:endParaRPr lang="es-CO" dirty="0"/>
        </a:p>
      </dgm:t>
    </dgm:pt>
    <dgm:pt modelId="{8FD12AEB-356C-4447-8174-DD5343F58A73}" type="parTrans" cxnId="{68C59080-9131-4FD6-8B53-A5A220BD1135}">
      <dgm:prSet/>
      <dgm:spPr/>
      <dgm:t>
        <a:bodyPr/>
        <a:lstStyle/>
        <a:p>
          <a:endParaRPr lang="es-CO"/>
        </a:p>
      </dgm:t>
    </dgm:pt>
    <dgm:pt modelId="{8AE8B2C7-346E-4577-85D6-BFA3E304E0CF}" type="sibTrans" cxnId="{68C59080-9131-4FD6-8B53-A5A220BD1135}">
      <dgm:prSet/>
      <dgm:spPr/>
      <dgm:t>
        <a:bodyPr/>
        <a:lstStyle/>
        <a:p>
          <a:endParaRPr lang="es-CO"/>
        </a:p>
      </dgm:t>
    </dgm:pt>
    <dgm:pt modelId="{8F929ABB-838F-42AA-82D2-954B83F86296}">
      <dgm:prSet phldrT="[Texto]"/>
      <dgm:spPr/>
      <dgm:t>
        <a:bodyPr/>
        <a:lstStyle/>
        <a:p>
          <a:r>
            <a:rPr lang="es-CO" dirty="0"/>
            <a:t>Control de la información documentada </a:t>
          </a:r>
        </a:p>
      </dgm:t>
    </dgm:pt>
    <dgm:pt modelId="{17420699-01B9-4245-87E0-224D7EF53820}" type="parTrans" cxnId="{9CDB69E3-FB65-4346-9668-EEB017860A93}">
      <dgm:prSet/>
      <dgm:spPr/>
      <dgm:t>
        <a:bodyPr/>
        <a:lstStyle/>
        <a:p>
          <a:endParaRPr lang="es-CO"/>
        </a:p>
      </dgm:t>
    </dgm:pt>
    <dgm:pt modelId="{3A0FE9C8-5BA1-41CB-B978-CDAD1A8BB78F}" type="sibTrans" cxnId="{9CDB69E3-FB65-4346-9668-EEB017860A93}">
      <dgm:prSet/>
      <dgm:spPr/>
      <dgm:t>
        <a:bodyPr/>
        <a:lstStyle/>
        <a:p>
          <a:endParaRPr lang="es-CO"/>
        </a:p>
      </dgm:t>
    </dgm:pt>
    <dgm:pt modelId="{06913378-D25E-4EC3-B494-954B9E79B458}">
      <dgm:prSet phldrT="[Texto]"/>
      <dgm:spPr/>
      <dgm:t>
        <a:bodyPr/>
        <a:lstStyle/>
        <a:p>
          <a:r>
            <a:rPr lang="es-CO" dirty="0"/>
            <a:t>Creación y actualización de la información documentada</a:t>
          </a:r>
        </a:p>
      </dgm:t>
    </dgm:pt>
    <dgm:pt modelId="{9B750A70-3F2A-4C91-802E-84962B84DA4D}" type="parTrans" cxnId="{B16D227D-1DEF-4866-A9D7-56272B5C00B2}">
      <dgm:prSet/>
      <dgm:spPr/>
      <dgm:t>
        <a:bodyPr/>
        <a:lstStyle/>
        <a:p>
          <a:endParaRPr lang="es-CO"/>
        </a:p>
      </dgm:t>
    </dgm:pt>
    <dgm:pt modelId="{054D9C1A-3BFE-40D6-99DC-62C42FD5DBB3}" type="sibTrans" cxnId="{B16D227D-1DEF-4866-A9D7-56272B5C00B2}">
      <dgm:prSet/>
      <dgm:spPr/>
      <dgm:t>
        <a:bodyPr/>
        <a:lstStyle/>
        <a:p>
          <a:endParaRPr lang="es-CO"/>
        </a:p>
      </dgm:t>
    </dgm:pt>
    <dgm:pt modelId="{DE2D9201-8722-4FBB-B72B-F92CF419ABAC}">
      <dgm:prSet phldrT="[Texto]"/>
      <dgm:spPr/>
      <dgm:t>
        <a:bodyPr/>
        <a:lstStyle/>
        <a:p>
          <a:r>
            <a:rPr lang="es-CO" dirty="0"/>
            <a:t>Informes de revisión por la alta dirección</a:t>
          </a:r>
        </a:p>
      </dgm:t>
    </dgm:pt>
    <dgm:pt modelId="{C668CB47-F8F7-4D61-8A24-42B6347D408B}" type="parTrans" cxnId="{623F3FE5-6F15-4244-8C94-182F52BF439E}">
      <dgm:prSet/>
      <dgm:spPr/>
      <dgm:t>
        <a:bodyPr/>
        <a:lstStyle/>
        <a:p>
          <a:endParaRPr lang="es-CO"/>
        </a:p>
      </dgm:t>
    </dgm:pt>
    <dgm:pt modelId="{F8231038-4F30-4792-93D4-47C809F44380}" type="sibTrans" cxnId="{623F3FE5-6F15-4244-8C94-182F52BF439E}">
      <dgm:prSet/>
      <dgm:spPr/>
      <dgm:t>
        <a:bodyPr/>
        <a:lstStyle/>
        <a:p>
          <a:endParaRPr lang="es-CO"/>
        </a:p>
      </dgm:t>
    </dgm:pt>
    <dgm:pt modelId="{15CC31FF-FBC9-4B41-A9DB-6F8A834096FF}">
      <dgm:prSet/>
      <dgm:spPr/>
      <dgm:t>
        <a:bodyPr/>
        <a:lstStyle/>
        <a:p>
          <a:r>
            <a:rPr lang="es-CO" dirty="0"/>
            <a:t>Control de las salidas no conformes</a:t>
          </a:r>
        </a:p>
      </dgm:t>
    </dgm:pt>
    <dgm:pt modelId="{0E90F998-2653-409B-A4B3-B00CC6A77BA3}" type="parTrans" cxnId="{3FC04EFC-6B06-444A-AAEA-D074AAE249CF}">
      <dgm:prSet/>
      <dgm:spPr/>
    </dgm:pt>
    <dgm:pt modelId="{9077C43E-26EB-4159-A3E4-5FF41A785BD6}" type="sibTrans" cxnId="{3FC04EFC-6B06-444A-AAEA-D074AAE249CF}">
      <dgm:prSet/>
      <dgm:spPr/>
    </dgm:pt>
    <dgm:pt modelId="{6E3F9526-06AD-4F0F-AA9B-EB99249A8A55}">
      <dgm:prSet/>
      <dgm:spPr/>
      <dgm:t>
        <a:bodyPr/>
        <a:lstStyle/>
        <a:p>
          <a:r>
            <a:rPr lang="es-CO" dirty="0"/>
            <a:t>Acciones para abordar riesgos y oportunidades </a:t>
          </a:r>
        </a:p>
      </dgm:t>
    </dgm:pt>
    <dgm:pt modelId="{121C63C5-E513-4DDD-9298-CFF52E8B274B}" type="parTrans" cxnId="{513463D5-1DCD-4662-B129-2DD88E285F75}">
      <dgm:prSet/>
      <dgm:spPr/>
    </dgm:pt>
    <dgm:pt modelId="{3A24B9B7-248A-44E1-A09A-91F5FF6AF0E5}" type="sibTrans" cxnId="{513463D5-1DCD-4662-B129-2DD88E285F75}">
      <dgm:prSet/>
      <dgm:spPr/>
    </dgm:pt>
    <dgm:pt modelId="{1B4AE71A-D68A-4AF9-9847-7B3A2E5AA54E}">
      <dgm:prSet/>
      <dgm:spPr/>
      <dgm:t>
        <a:bodyPr/>
        <a:lstStyle/>
        <a:p>
          <a:r>
            <a:rPr lang="es-CO" dirty="0"/>
            <a:t>Actas de reunión</a:t>
          </a:r>
        </a:p>
      </dgm:t>
    </dgm:pt>
    <dgm:pt modelId="{69C1CBAE-199C-4149-9AC1-2A2CB94550B4}" type="parTrans" cxnId="{240E6A78-F037-4EB9-9340-02C0E38FB9BA}">
      <dgm:prSet/>
      <dgm:spPr/>
    </dgm:pt>
    <dgm:pt modelId="{33880CA5-DF6A-40A3-B1A6-8D55DBE3BA0C}" type="sibTrans" cxnId="{240E6A78-F037-4EB9-9340-02C0E38FB9BA}">
      <dgm:prSet/>
      <dgm:spPr/>
    </dgm:pt>
    <dgm:pt modelId="{A85BA9D7-A1C8-430A-A3B8-88064E2F5586}">
      <dgm:prSet/>
      <dgm:spPr/>
      <dgm:t>
        <a:bodyPr/>
        <a:lstStyle/>
        <a:p>
          <a:r>
            <a:rPr lang="es-CO" dirty="0"/>
            <a:t>Analisis de matrices DOFA</a:t>
          </a:r>
        </a:p>
      </dgm:t>
    </dgm:pt>
    <dgm:pt modelId="{BA450004-7FCE-4241-9DA6-010F716C57FC}" type="parTrans" cxnId="{8A9C48B6-A97E-489F-BF10-08E8BC99DC72}">
      <dgm:prSet/>
      <dgm:spPr/>
    </dgm:pt>
    <dgm:pt modelId="{9B7C288D-A2E7-41DB-A4C2-82467AFC421F}" type="sibTrans" cxnId="{8A9C48B6-A97E-489F-BF10-08E8BC99DC72}">
      <dgm:prSet/>
      <dgm:spPr/>
    </dgm:pt>
    <dgm:pt modelId="{E049ABF2-66BA-4525-BDB8-FAF7811CB18F}">
      <dgm:prSet/>
      <dgm:spPr/>
      <dgm:t>
        <a:bodyPr/>
        <a:lstStyle/>
        <a:p>
          <a:r>
            <a:rPr lang="es-CO" dirty="0"/>
            <a:t>Matrices de gestión del riesgo </a:t>
          </a:r>
        </a:p>
      </dgm:t>
    </dgm:pt>
    <dgm:pt modelId="{C13F4857-6F24-4EEE-903F-06A7D213BA38}" type="parTrans" cxnId="{BD5908B5-DDF1-4A06-BA46-3146F0492BDC}">
      <dgm:prSet/>
      <dgm:spPr/>
    </dgm:pt>
    <dgm:pt modelId="{1C83AA25-855F-462D-8A7E-CC68B08C2C03}" type="sibTrans" cxnId="{BD5908B5-DDF1-4A06-BA46-3146F0492BDC}">
      <dgm:prSet/>
      <dgm:spPr/>
    </dgm:pt>
    <dgm:pt modelId="{02989F13-DCC4-465A-8266-2F58B033F115}" type="pres">
      <dgm:prSet presAssocID="{DB80F478-00FE-49D9-A1E1-26C1C0EB02A9}" presName="composite" presStyleCnt="0">
        <dgm:presLayoutVars>
          <dgm:chMax val="1"/>
          <dgm:dir/>
          <dgm:resizeHandles val="exact"/>
        </dgm:presLayoutVars>
      </dgm:prSet>
      <dgm:spPr/>
    </dgm:pt>
    <dgm:pt modelId="{94C0C178-8F75-4CC7-A01F-4603005C18EA}" type="pres">
      <dgm:prSet presAssocID="{27C581FF-6C7F-452C-BF53-1BA4B6DA24AC}" presName="roof" presStyleLbl="dkBgShp" presStyleIdx="0" presStyleCnt="2"/>
      <dgm:spPr/>
    </dgm:pt>
    <dgm:pt modelId="{105E3F40-E1F9-4B90-B1C6-044C37420734}" type="pres">
      <dgm:prSet presAssocID="{27C581FF-6C7F-452C-BF53-1BA4B6DA24AC}" presName="pillars" presStyleCnt="0"/>
      <dgm:spPr/>
    </dgm:pt>
    <dgm:pt modelId="{95E5B4D8-F889-41C6-8C4A-6CF6FD06E21D}" type="pres">
      <dgm:prSet presAssocID="{27C581FF-6C7F-452C-BF53-1BA4B6DA24AC}" presName="pillar1" presStyleLbl="node1" presStyleIdx="0" presStyleCnt="8">
        <dgm:presLayoutVars>
          <dgm:bulletEnabled val="1"/>
        </dgm:presLayoutVars>
      </dgm:prSet>
      <dgm:spPr/>
    </dgm:pt>
    <dgm:pt modelId="{64CDD4B1-D03D-4180-B112-10A56CDD4E06}" type="pres">
      <dgm:prSet presAssocID="{06913378-D25E-4EC3-B494-954B9E79B458}" presName="pillarX" presStyleLbl="node1" presStyleIdx="1" presStyleCnt="8">
        <dgm:presLayoutVars>
          <dgm:bulletEnabled val="1"/>
        </dgm:presLayoutVars>
      </dgm:prSet>
      <dgm:spPr/>
    </dgm:pt>
    <dgm:pt modelId="{D00F7A89-CA61-4911-8D55-4552C8307185}" type="pres">
      <dgm:prSet presAssocID="{15CC31FF-FBC9-4B41-A9DB-6F8A834096FF}" presName="pillarX" presStyleLbl="node1" presStyleIdx="2" presStyleCnt="8">
        <dgm:presLayoutVars>
          <dgm:bulletEnabled val="1"/>
        </dgm:presLayoutVars>
      </dgm:prSet>
      <dgm:spPr/>
    </dgm:pt>
    <dgm:pt modelId="{32D21D28-448B-4D38-A458-ADC5BB5FACAC}" type="pres">
      <dgm:prSet presAssocID="{6E3F9526-06AD-4F0F-AA9B-EB99249A8A55}" presName="pillarX" presStyleLbl="node1" presStyleIdx="3" presStyleCnt="8">
        <dgm:presLayoutVars>
          <dgm:bulletEnabled val="1"/>
        </dgm:presLayoutVars>
      </dgm:prSet>
      <dgm:spPr/>
    </dgm:pt>
    <dgm:pt modelId="{7B304AFC-6D75-41BD-8318-9B73ACDC5302}" type="pres">
      <dgm:prSet presAssocID="{1B4AE71A-D68A-4AF9-9847-7B3A2E5AA54E}" presName="pillarX" presStyleLbl="node1" presStyleIdx="4" presStyleCnt="8">
        <dgm:presLayoutVars>
          <dgm:bulletEnabled val="1"/>
        </dgm:presLayoutVars>
      </dgm:prSet>
      <dgm:spPr/>
    </dgm:pt>
    <dgm:pt modelId="{902707E5-A52D-473C-A191-AFACBA4DF0C1}" type="pres">
      <dgm:prSet presAssocID="{A85BA9D7-A1C8-430A-A3B8-88064E2F5586}" presName="pillarX" presStyleLbl="node1" presStyleIdx="5" presStyleCnt="8">
        <dgm:presLayoutVars>
          <dgm:bulletEnabled val="1"/>
        </dgm:presLayoutVars>
      </dgm:prSet>
      <dgm:spPr/>
    </dgm:pt>
    <dgm:pt modelId="{CB691A57-71BD-4551-848D-8C161D75C975}" type="pres">
      <dgm:prSet presAssocID="{E049ABF2-66BA-4525-BDB8-FAF7811CB18F}" presName="pillarX" presStyleLbl="node1" presStyleIdx="6" presStyleCnt="8">
        <dgm:presLayoutVars>
          <dgm:bulletEnabled val="1"/>
        </dgm:presLayoutVars>
      </dgm:prSet>
      <dgm:spPr/>
    </dgm:pt>
    <dgm:pt modelId="{08BCC0FD-B894-416F-9F1B-DEF70640E030}" type="pres">
      <dgm:prSet presAssocID="{DE2D9201-8722-4FBB-B72B-F92CF419ABAC}" presName="pillarX" presStyleLbl="node1" presStyleIdx="7" presStyleCnt="8">
        <dgm:presLayoutVars>
          <dgm:bulletEnabled val="1"/>
        </dgm:presLayoutVars>
      </dgm:prSet>
      <dgm:spPr/>
    </dgm:pt>
    <dgm:pt modelId="{40967CE7-0236-45C1-93F4-3E773FED970F}" type="pres">
      <dgm:prSet presAssocID="{27C581FF-6C7F-452C-BF53-1BA4B6DA24AC}" presName="base" presStyleLbl="dkBgShp" presStyleIdx="1" presStyleCnt="2"/>
      <dgm:spPr/>
    </dgm:pt>
  </dgm:ptLst>
  <dgm:cxnLst>
    <dgm:cxn modelId="{01B6991A-EFB7-44BE-86F2-0D9A21B66ACF}" type="presOf" srcId="{6E3F9526-06AD-4F0F-AA9B-EB99249A8A55}" destId="{32D21D28-448B-4D38-A458-ADC5BB5FACAC}" srcOrd="0" destOrd="0" presId="urn:microsoft.com/office/officeart/2005/8/layout/hList3"/>
    <dgm:cxn modelId="{273C602D-15B2-41FE-AFD5-94464A859963}" type="presOf" srcId="{27C581FF-6C7F-452C-BF53-1BA4B6DA24AC}" destId="{94C0C178-8F75-4CC7-A01F-4603005C18EA}" srcOrd="0" destOrd="0" presId="urn:microsoft.com/office/officeart/2005/8/layout/hList3"/>
    <dgm:cxn modelId="{E2F78A2D-C81C-4670-8A12-28D2FE56368F}" type="presOf" srcId="{1B4AE71A-D68A-4AF9-9847-7B3A2E5AA54E}" destId="{7B304AFC-6D75-41BD-8318-9B73ACDC5302}" srcOrd="0" destOrd="0" presId="urn:microsoft.com/office/officeart/2005/8/layout/hList3"/>
    <dgm:cxn modelId="{D5685E4E-41FA-4D0C-AEEE-10D8C9BB5C63}" type="presOf" srcId="{8F929ABB-838F-42AA-82D2-954B83F86296}" destId="{95E5B4D8-F889-41C6-8C4A-6CF6FD06E21D}" srcOrd="0" destOrd="0" presId="urn:microsoft.com/office/officeart/2005/8/layout/hList3"/>
    <dgm:cxn modelId="{240E6A78-F037-4EB9-9340-02C0E38FB9BA}" srcId="{27C581FF-6C7F-452C-BF53-1BA4B6DA24AC}" destId="{1B4AE71A-D68A-4AF9-9847-7B3A2E5AA54E}" srcOrd="4" destOrd="0" parTransId="{69C1CBAE-199C-4149-9AC1-2A2CB94550B4}" sibTransId="{33880CA5-DF6A-40A3-B1A6-8D55DBE3BA0C}"/>
    <dgm:cxn modelId="{B16D227D-1DEF-4866-A9D7-56272B5C00B2}" srcId="{27C581FF-6C7F-452C-BF53-1BA4B6DA24AC}" destId="{06913378-D25E-4EC3-B494-954B9E79B458}" srcOrd="1" destOrd="0" parTransId="{9B750A70-3F2A-4C91-802E-84962B84DA4D}" sibTransId="{054D9C1A-3BFE-40D6-99DC-62C42FD5DBB3}"/>
    <dgm:cxn modelId="{68C59080-9131-4FD6-8B53-A5A220BD1135}" srcId="{DB80F478-00FE-49D9-A1E1-26C1C0EB02A9}" destId="{27C581FF-6C7F-452C-BF53-1BA4B6DA24AC}" srcOrd="0" destOrd="0" parTransId="{8FD12AEB-356C-4447-8174-DD5343F58A73}" sibTransId="{8AE8B2C7-346E-4577-85D6-BFA3E304E0CF}"/>
    <dgm:cxn modelId="{BD5908B5-DDF1-4A06-BA46-3146F0492BDC}" srcId="{27C581FF-6C7F-452C-BF53-1BA4B6DA24AC}" destId="{E049ABF2-66BA-4525-BDB8-FAF7811CB18F}" srcOrd="6" destOrd="0" parTransId="{C13F4857-6F24-4EEE-903F-06A7D213BA38}" sibTransId="{1C83AA25-855F-462D-8A7E-CC68B08C2C03}"/>
    <dgm:cxn modelId="{8A9C48B6-A97E-489F-BF10-08E8BC99DC72}" srcId="{27C581FF-6C7F-452C-BF53-1BA4B6DA24AC}" destId="{A85BA9D7-A1C8-430A-A3B8-88064E2F5586}" srcOrd="5" destOrd="0" parTransId="{BA450004-7FCE-4241-9DA6-010F716C57FC}" sibTransId="{9B7C288D-A2E7-41DB-A4C2-82467AFC421F}"/>
    <dgm:cxn modelId="{E047EBBB-0192-4C52-B13E-7B14979171B2}" type="presOf" srcId="{DB80F478-00FE-49D9-A1E1-26C1C0EB02A9}" destId="{02989F13-DCC4-465A-8266-2F58B033F115}" srcOrd="0" destOrd="0" presId="urn:microsoft.com/office/officeart/2005/8/layout/hList3"/>
    <dgm:cxn modelId="{D42733C5-DEE6-4828-BB1F-8CE518728658}" type="presOf" srcId="{DE2D9201-8722-4FBB-B72B-F92CF419ABAC}" destId="{08BCC0FD-B894-416F-9F1B-DEF70640E030}" srcOrd="0" destOrd="0" presId="urn:microsoft.com/office/officeart/2005/8/layout/hList3"/>
    <dgm:cxn modelId="{513463D5-1DCD-4662-B129-2DD88E285F75}" srcId="{27C581FF-6C7F-452C-BF53-1BA4B6DA24AC}" destId="{6E3F9526-06AD-4F0F-AA9B-EB99249A8A55}" srcOrd="3" destOrd="0" parTransId="{121C63C5-E513-4DDD-9298-CFF52E8B274B}" sibTransId="{3A24B9B7-248A-44E1-A09A-91F5FF6AF0E5}"/>
    <dgm:cxn modelId="{09F589DC-E6B9-4B90-8199-203ABFE6E3F3}" type="presOf" srcId="{15CC31FF-FBC9-4B41-A9DB-6F8A834096FF}" destId="{D00F7A89-CA61-4911-8D55-4552C8307185}" srcOrd="0" destOrd="0" presId="urn:microsoft.com/office/officeart/2005/8/layout/hList3"/>
    <dgm:cxn modelId="{9CDB69E3-FB65-4346-9668-EEB017860A93}" srcId="{27C581FF-6C7F-452C-BF53-1BA4B6DA24AC}" destId="{8F929ABB-838F-42AA-82D2-954B83F86296}" srcOrd="0" destOrd="0" parTransId="{17420699-01B9-4245-87E0-224D7EF53820}" sibTransId="{3A0FE9C8-5BA1-41CB-B978-CDAD1A8BB78F}"/>
    <dgm:cxn modelId="{623F3FE5-6F15-4244-8C94-182F52BF439E}" srcId="{27C581FF-6C7F-452C-BF53-1BA4B6DA24AC}" destId="{DE2D9201-8722-4FBB-B72B-F92CF419ABAC}" srcOrd="7" destOrd="0" parTransId="{C668CB47-F8F7-4D61-8A24-42B6347D408B}" sibTransId="{F8231038-4F30-4792-93D4-47C809F44380}"/>
    <dgm:cxn modelId="{870ACCEC-43C6-4E26-B039-DF6AA842B88E}" type="presOf" srcId="{06913378-D25E-4EC3-B494-954B9E79B458}" destId="{64CDD4B1-D03D-4180-B112-10A56CDD4E06}" srcOrd="0" destOrd="0" presId="urn:microsoft.com/office/officeart/2005/8/layout/hList3"/>
    <dgm:cxn modelId="{A61059F9-0C29-4C39-988B-A8342BA0BE66}" type="presOf" srcId="{A85BA9D7-A1C8-430A-A3B8-88064E2F5586}" destId="{902707E5-A52D-473C-A191-AFACBA4DF0C1}" srcOrd="0" destOrd="0" presId="urn:microsoft.com/office/officeart/2005/8/layout/hList3"/>
    <dgm:cxn modelId="{3FC04EFC-6B06-444A-AAEA-D074AAE249CF}" srcId="{27C581FF-6C7F-452C-BF53-1BA4B6DA24AC}" destId="{15CC31FF-FBC9-4B41-A9DB-6F8A834096FF}" srcOrd="2" destOrd="0" parTransId="{0E90F998-2653-409B-A4B3-B00CC6A77BA3}" sibTransId="{9077C43E-26EB-4159-A3E4-5FF41A785BD6}"/>
    <dgm:cxn modelId="{AA92B7FC-6AA8-4CE1-854D-81826F419C7A}" type="presOf" srcId="{E049ABF2-66BA-4525-BDB8-FAF7811CB18F}" destId="{CB691A57-71BD-4551-848D-8C161D75C975}" srcOrd="0" destOrd="0" presId="urn:microsoft.com/office/officeart/2005/8/layout/hList3"/>
    <dgm:cxn modelId="{48CAB7D6-E884-456D-9336-208BB06E92DC}" type="presParOf" srcId="{02989F13-DCC4-465A-8266-2F58B033F115}" destId="{94C0C178-8F75-4CC7-A01F-4603005C18EA}" srcOrd="0" destOrd="0" presId="urn:microsoft.com/office/officeart/2005/8/layout/hList3"/>
    <dgm:cxn modelId="{C34F8256-AD27-439C-88B8-C4FEBCDDED3A}" type="presParOf" srcId="{02989F13-DCC4-465A-8266-2F58B033F115}" destId="{105E3F40-E1F9-4B90-B1C6-044C37420734}" srcOrd="1" destOrd="0" presId="urn:microsoft.com/office/officeart/2005/8/layout/hList3"/>
    <dgm:cxn modelId="{E05413D5-F6F7-4231-A9BA-EBAA8C77904F}" type="presParOf" srcId="{105E3F40-E1F9-4B90-B1C6-044C37420734}" destId="{95E5B4D8-F889-41C6-8C4A-6CF6FD06E21D}" srcOrd="0" destOrd="0" presId="urn:microsoft.com/office/officeart/2005/8/layout/hList3"/>
    <dgm:cxn modelId="{74829EA3-4FDB-41F7-ADD0-E0C3B2D2C981}" type="presParOf" srcId="{105E3F40-E1F9-4B90-B1C6-044C37420734}" destId="{64CDD4B1-D03D-4180-B112-10A56CDD4E06}" srcOrd="1" destOrd="0" presId="urn:microsoft.com/office/officeart/2005/8/layout/hList3"/>
    <dgm:cxn modelId="{81091EF5-9413-4776-8DAB-4969D6D96FD6}" type="presParOf" srcId="{105E3F40-E1F9-4B90-B1C6-044C37420734}" destId="{D00F7A89-CA61-4911-8D55-4552C8307185}" srcOrd="2" destOrd="0" presId="urn:microsoft.com/office/officeart/2005/8/layout/hList3"/>
    <dgm:cxn modelId="{DCBE21C4-4427-4F10-95A6-19C2AEC5C7C8}" type="presParOf" srcId="{105E3F40-E1F9-4B90-B1C6-044C37420734}" destId="{32D21D28-448B-4D38-A458-ADC5BB5FACAC}" srcOrd="3" destOrd="0" presId="urn:microsoft.com/office/officeart/2005/8/layout/hList3"/>
    <dgm:cxn modelId="{0F7F25D6-637F-4914-9C9E-F25259F1EC85}" type="presParOf" srcId="{105E3F40-E1F9-4B90-B1C6-044C37420734}" destId="{7B304AFC-6D75-41BD-8318-9B73ACDC5302}" srcOrd="4" destOrd="0" presId="urn:microsoft.com/office/officeart/2005/8/layout/hList3"/>
    <dgm:cxn modelId="{DEDC868E-E4E5-40AC-A700-EB42123B599B}" type="presParOf" srcId="{105E3F40-E1F9-4B90-B1C6-044C37420734}" destId="{902707E5-A52D-473C-A191-AFACBA4DF0C1}" srcOrd="5" destOrd="0" presId="urn:microsoft.com/office/officeart/2005/8/layout/hList3"/>
    <dgm:cxn modelId="{05566DD2-F898-43BB-BF4F-26F1192A7AFF}" type="presParOf" srcId="{105E3F40-E1F9-4B90-B1C6-044C37420734}" destId="{CB691A57-71BD-4551-848D-8C161D75C975}" srcOrd="6" destOrd="0" presId="urn:microsoft.com/office/officeart/2005/8/layout/hList3"/>
    <dgm:cxn modelId="{F1F4E264-CE13-40E4-9387-644691A1BCFF}" type="presParOf" srcId="{105E3F40-E1F9-4B90-B1C6-044C37420734}" destId="{08BCC0FD-B894-416F-9F1B-DEF70640E030}" srcOrd="7" destOrd="0" presId="urn:microsoft.com/office/officeart/2005/8/layout/hList3"/>
    <dgm:cxn modelId="{573A5A9E-A087-4570-BDD8-3FE749ED962D}" type="presParOf" srcId="{02989F13-DCC4-465A-8266-2F58B033F115}" destId="{40967CE7-0236-45C1-93F4-3E773FED970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B80F478-00FE-49D9-A1E1-26C1C0EB02A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27C581FF-6C7F-452C-BF53-1BA4B6DA24AC}">
      <dgm:prSet phldrT="[Texto]"/>
      <dgm:spPr/>
      <dgm:t>
        <a:bodyPr/>
        <a:lstStyle/>
        <a:p>
          <a:r>
            <a:rPr lang="es-ES" dirty="0"/>
            <a:t>Prestación del servicio</a:t>
          </a:r>
          <a:endParaRPr lang="es-CO" dirty="0"/>
        </a:p>
      </dgm:t>
    </dgm:pt>
    <dgm:pt modelId="{8FD12AEB-356C-4447-8174-DD5343F58A73}" type="parTrans" cxnId="{68C59080-9131-4FD6-8B53-A5A220BD1135}">
      <dgm:prSet/>
      <dgm:spPr/>
      <dgm:t>
        <a:bodyPr/>
        <a:lstStyle/>
        <a:p>
          <a:endParaRPr lang="es-CO"/>
        </a:p>
      </dgm:t>
    </dgm:pt>
    <dgm:pt modelId="{8AE8B2C7-346E-4577-85D6-BFA3E304E0CF}" type="sibTrans" cxnId="{68C59080-9131-4FD6-8B53-A5A220BD1135}">
      <dgm:prSet/>
      <dgm:spPr/>
      <dgm:t>
        <a:bodyPr/>
        <a:lstStyle/>
        <a:p>
          <a:endParaRPr lang="es-CO"/>
        </a:p>
      </dgm:t>
    </dgm:pt>
    <dgm:pt modelId="{8F929ABB-838F-42AA-82D2-954B83F86296}">
      <dgm:prSet phldrT="[Texto]"/>
      <dgm:spPr/>
      <dgm:t>
        <a:bodyPr/>
        <a:lstStyle/>
        <a:p>
          <a:r>
            <a:rPr lang="es-CO" dirty="0"/>
            <a:t>Planear y formalizar de manera escrita los procesos en el área de vinculaciones, conforme a los requerimientos exigidos por la NTC ISO 9001:2015 diseñando e implementando por ejemplo Instructivos de trabajo, formatos de ordenes de contratación, criterios de revisión y aprobación de los procesos de vinculación laboral. Para en definitiva alcanzar un mayor nivel de productividad e involucramiento de todos los funcionarios en el sistema de gestión de la calidad.</a:t>
          </a:r>
        </a:p>
      </dgm:t>
    </dgm:pt>
    <dgm:pt modelId="{17420699-01B9-4245-87E0-224D7EF53820}" type="parTrans" cxnId="{9CDB69E3-FB65-4346-9668-EEB017860A93}">
      <dgm:prSet/>
      <dgm:spPr/>
      <dgm:t>
        <a:bodyPr/>
        <a:lstStyle/>
        <a:p>
          <a:endParaRPr lang="es-CO"/>
        </a:p>
      </dgm:t>
    </dgm:pt>
    <dgm:pt modelId="{3A0FE9C8-5BA1-41CB-B978-CDAD1A8BB78F}" type="sibTrans" cxnId="{9CDB69E3-FB65-4346-9668-EEB017860A93}">
      <dgm:prSet/>
      <dgm:spPr/>
      <dgm:t>
        <a:bodyPr/>
        <a:lstStyle/>
        <a:p>
          <a:endParaRPr lang="es-CO"/>
        </a:p>
      </dgm:t>
    </dgm:pt>
    <dgm:pt modelId="{02989F13-DCC4-465A-8266-2F58B033F115}" type="pres">
      <dgm:prSet presAssocID="{DB80F478-00FE-49D9-A1E1-26C1C0EB02A9}" presName="composite" presStyleCnt="0">
        <dgm:presLayoutVars>
          <dgm:chMax val="1"/>
          <dgm:dir/>
          <dgm:resizeHandles val="exact"/>
        </dgm:presLayoutVars>
      </dgm:prSet>
      <dgm:spPr/>
    </dgm:pt>
    <dgm:pt modelId="{94C0C178-8F75-4CC7-A01F-4603005C18EA}" type="pres">
      <dgm:prSet presAssocID="{27C581FF-6C7F-452C-BF53-1BA4B6DA24AC}" presName="roof" presStyleLbl="dkBgShp" presStyleIdx="0" presStyleCnt="2"/>
      <dgm:spPr/>
    </dgm:pt>
    <dgm:pt modelId="{105E3F40-E1F9-4B90-B1C6-044C37420734}" type="pres">
      <dgm:prSet presAssocID="{27C581FF-6C7F-452C-BF53-1BA4B6DA24AC}" presName="pillars" presStyleCnt="0"/>
      <dgm:spPr/>
    </dgm:pt>
    <dgm:pt modelId="{95E5B4D8-F889-41C6-8C4A-6CF6FD06E21D}" type="pres">
      <dgm:prSet presAssocID="{27C581FF-6C7F-452C-BF53-1BA4B6DA24AC}" presName="pillar1" presStyleLbl="node1" presStyleIdx="0" presStyleCnt="1">
        <dgm:presLayoutVars>
          <dgm:bulletEnabled val="1"/>
        </dgm:presLayoutVars>
      </dgm:prSet>
      <dgm:spPr/>
    </dgm:pt>
    <dgm:pt modelId="{40967CE7-0236-45C1-93F4-3E773FED970F}" type="pres">
      <dgm:prSet presAssocID="{27C581FF-6C7F-452C-BF53-1BA4B6DA24AC}" presName="base" presStyleLbl="dkBgShp" presStyleIdx="1" presStyleCnt="2"/>
      <dgm:spPr/>
    </dgm:pt>
  </dgm:ptLst>
  <dgm:cxnLst>
    <dgm:cxn modelId="{273C602D-15B2-41FE-AFD5-94464A859963}" type="presOf" srcId="{27C581FF-6C7F-452C-BF53-1BA4B6DA24AC}" destId="{94C0C178-8F75-4CC7-A01F-4603005C18EA}" srcOrd="0" destOrd="0" presId="urn:microsoft.com/office/officeart/2005/8/layout/hList3"/>
    <dgm:cxn modelId="{D5685E4E-41FA-4D0C-AEEE-10D8C9BB5C63}" type="presOf" srcId="{8F929ABB-838F-42AA-82D2-954B83F86296}" destId="{95E5B4D8-F889-41C6-8C4A-6CF6FD06E21D}" srcOrd="0" destOrd="0" presId="urn:microsoft.com/office/officeart/2005/8/layout/hList3"/>
    <dgm:cxn modelId="{68C59080-9131-4FD6-8B53-A5A220BD1135}" srcId="{DB80F478-00FE-49D9-A1E1-26C1C0EB02A9}" destId="{27C581FF-6C7F-452C-BF53-1BA4B6DA24AC}" srcOrd="0" destOrd="0" parTransId="{8FD12AEB-356C-4447-8174-DD5343F58A73}" sibTransId="{8AE8B2C7-346E-4577-85D6-BFA3E304E0CF}"/>
    <dgm:cxn modelId="{E047EBBB-0192-4C52-B13E-7B14979171B2}" type="presOf" srcId="{DB80F478-00FE-49D9-A1E1-26C1C0EB02A9}" destId="{02989F13-DCC4-465A-8266-2F58B033F115}" srcOrd="0" destOrd="0" presId="urn:microsoft.com/office/officeart/2005/8/layout/hList3"/>
    <dgm:cxn modelId="{9CDB69E3-FB65-4346-9668-EEB017860A93}" srcId="{27C581FF-6C7F-452C-BF53-1BA4B6DA24AC}" destId="{8F929ABB-838F-42AA-82D2-954B83F86296}" srcOrd="0" destOrd="0" parTransId="{17420699-01B9-4245-87E0-224D7EF53820}" sibTransId="{3A0FE9C8-5BA1-41CB-B978-CDAD1A8BB78F}"/>
    <dgm:cxn modelId="{48CAB7D6-E884-456D-9336-208BB06E92DC}" type="presParOf" srcId="{02989F13-DCC4-465A-8266-2F58B033F115}" destId="{94C0C178-8F75-4CC7-A01F-4603005C18EA}" srcOrd="0" destOrd="0" presId="urn:microsoft.com/office/officeart/2005/8/layout/hList3"/>
    <dgm:cxn modelId="{C34F8256-AD27-439C-88B8-C4FEBCDDED3A}" type="presParOf" srcId="{02989F13-DCC4-465A-8266-2F58B033F115}" destId="{105E3F40-E1F9-4B90-B1C6-044C37420734}" srcOrd="1" destOrd="0" presId="urn:microsoft.com/office/officeart/2005/8/layout/hList3"/>
    <dgm:cxn modelId="{E05413D5-F6F7-4231-A9BA-EBAA8C77904F}" type="presParOf" srcId="{105E3F40-E1F9-4B90-B1C6-044C37420734}" destId="{95E5B4D8-F889-41C6-8C4A-6CF6FD06E21D}" srcOrd="0" destOrd="0" presId="urn:microsoft.com/office/officeart/2005/8/layout/hList3"/>
    <dgm:cxn modelId="{573A5A9E-A087-4570-BDD8-3FE749ED962D}" type="presParOf" srcId="{02989F13-DCC4-465A-8266-2F58B033F115}" destId="{40967CE7-0236-45C1-93F4-3E773FED970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B80F478-00FE-49D9-A1E1-26C1C0EB02A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27C581FF-6C7F-452C-BF53-1BA4B6DA24AC}">
      <dgm:prSet phldrT="[Texto]"/>
      <dgm:spPr/>
      <dgm:t>
        <a:bodyPr/>
        <a:lstStyle/>
        <a:p>
          <a:r>
            <a:rPr lang="es-CO" dirty="0"/>
            <a:t>MAM</a:t>
          </a:r>
        </a:p>
      </dgm:t>
    </dgm:pt>
    <dgm:pt modelId="{8FD12AEB-356C-4447-8174-DD5343F58A73}" type="parTrans" cxnId="{68C59080-9131-4FD6-8B53-A5A220BD1135}">
      <dgm:prSet/>
      <dgm:spPr/>
      <dgm:t>
        <a:bodyPr/>
        <a:lstStyle/>
        <a:p>
          <a:endParaRPr lang="es-CO"/>
        </a:p>
      </dgm:t>
    </dgm:pt>
    <dgm:pt modelId="{8AE8B2C7-346E-4577-85D6-BFA3E304E0CF}" type="sibTrans" cxnId="{68C59080-9131-4FD6-8B53-A5A220BD1135}">
      <dgm:prSet/>
      <dgm:spPr/>
      <dgm:t>
        <a:bodyPr/>
        <a:lstStyle/>
        <a:p>
          <a:endParaRPr lang="es-CO"/>
        </a:p>
      </dgm:t>
    </dgm:pt>
    <dgm:pt modelId="{8F929ABB-838F-42AA-82D2-954B83F86296}">
      <dgm:prSet phldrT="[Texto]"/>
      <dgm:spPr/>
      <dgm:t>
        <a:bodyPr/>
        <a:lstStyle/>
        <a:p>
          <a:r>
            <a:rPr lang="es-CO" dirty="0"/>
            <a:t>Medición </a:t>
          </a:r>
        </a:p>
        <a:p>
          <a:r>
            <a:rPr lang="es-CO" dirty="0"/>
            <a:t>Consolidar vínculos con entidades certificadoras de calidad para diseñar e implementar programas de auditorias internas al SGC de la empresa </a:t>
          </a:r>
        </a:p>
      </dgm:t>
    </dgm:pt>
    <dgm:pt modelId="{17420699-01B9-4245-87E0-224D7EF53820}" type="parTrans" cxnId="{9CDB69E3-FB65-4346-9668-EEB017860A93}">
      <dgm:prSet/>
      <dgm:spPr/>
      <dgm:t>
        <a:bodyPr/>
        <a:lstStyle/>
        <a:p>
          <a:endParaRPr lang="es-CO"/>
        </a:p>
      </dgm:t>
    </dgm:pt>
    <dgm:pt modelId="{3A0FE9C8-5BA1-41CB-B978-CDAD1A8BB78F}" type="sibTrans" cxnId="{9CDB69E3-FB65-4346-9668-EEB017860A93}">
      <dgm:prSet/>
      <dgm:spPr/>
      <dgm:t>
        <a:bodyPr/>
        <a:lstStyle/>
        <a:p>
          <a:endParaRPr lang="es-CO"/>
        </a:p>
      </dgm:t>
    </dgm:pt>
    <dgm:pt modelId="{06913378-D25E-4EC3-B494-954B9E79B458}">
      <dgm:prSet phldrT="[Texto]"/>
      <dgm:spPr/>
      <dgm:t>
        <a:bodyPr/>
        <a:lstStyle/>
        <a:p>
          <a:r>
            <a:rPr lang="es-CO" dirty="0"/>
            <a:t>Analisis </a:t>
          </a:r>
        </a:p>
        <a:p>
          <a:r>
            <a:rPr lang="es-CO" dirty="0"/>
            <a:t>Analizar y planificar las acciones correctivas y preventivas de cada actividad incluida en el manual de calidad de acuerdo a los requisitos exigidos  en la NTC ISO 9001 : 2015</a:t>
          </a:r>
        </a:p>
      </dgm:t>
    </dgm:pt>
    <dgm:pt modelId="{9B750A70-3F2A-4C91-802E-84962B84DA4D}" type="parTrans" cxnId="{B16D227D-1DEF-4866-A9D7-56272B5C00B2}">
      <dgm:prSet/>
      <dgm:spPr/>
      <dgm:t>
        <a:bodyPr/>
        <a:lstStyle/>
        <a:p>
          <a:endParaRPr lang="es-CO"/>
        </a:p>
      </dgm:t>
    </dgm:pt>
    <dgm:pt modelId="{054D9C1A-3BFE-40D6-99DC-62C42FD5DBB3}" type="sibTrans" cxnId="{B16D227D-1DEF-4866-A9D7-56272B5C00B2}">
      <dgm:prSet/>
      <dgm:spPr/>
      <dgm:t>
        <a:bodyPr/>
        <a:lstStyle/>
        <a:p>
          <a:endParaRPr lang="es-CO"/>
        </a:p>
      </dgm:t>
    </dgm:pt>
    <dgm:pt modelId="{DE2D9201-8722-4FBB-B72B-F92CF419ABAC}">
      <dgm:prSet phldrT="[Texto]"/>
      <dgm:spPr/>
      <dgm:t>
        <a:bodyPr/>
        <a:lstStyle/>
        <a:p>
          <a:r>
            <a:rPr lang="es-CO" dirty="0"/>
            <a:t>Mejora</a:t>
          </a:r>
        </a:p>
        <a:p>
          <a:r>
            <a:rPr lang="es-CO" dirty="0"/>
            <a:t>Garantizar la calidad del servicio al cliente, documentando e implementando los procedimientos de almacenaje, embalaje, preservación, entrega  entre otras características propias de las diferentes ordenes de contratación.</a:t>
          </a:r>
        </a:p>
      </dgm:t>
    </dgm:pt>
    <dgm:pt modelId="{C668CB47-F8F7-4D61-8A24-42B6347D408B}" type="parTrans" cxnId="{623F3FE5-6F15-4244-8C94-182F52BF439E}">
      <dgm:prSet/>
      <dgm:spPr/>
      <dgm:t>
        <a:bodyPr/>
        <a:lstStyle/>
        <a:p>
          <a:endParaRPr lang="es-CO"/>
        </a:p>
      </dgm:t>
    </dgm:pt>
    <dgm:pt modelId="{F8231038-4F30-4792-93D4-47C809F44380}" type="sibTrans" cxnId="{623F3FE5-6F15-4244-8C94-182F52BF439E}">
      <dgm:prSet/>
      <dgm:spPr/>
      <dgm:t>
        <a:bodyPr/>
        <a:lstStyle/>
        <a:p>
          <a:endParaRPr lang="es-CO"/>
        </a:p>
      </dgm:t>
    </dgm:pt>
    <dgm:pt modelId="{02989F13-DCC4-465A-8266-2F58B033F115}" type="pres">
      <dgm:prSet presAssocID="{DB80F478-00FE-49D9-A1E1-26C1C0EB02A9}" presName="composite" presStyleCnt="0">
        <dgm:presLayoutVars>
          <dgm:chMax val="1"/>
          <dgm:dir/>
          <dgm:resizeHandles val="exact"/>
        </dgm:presLayoutVars>
      </dgm:prSet>
      <dgm:spPr/>
    </dgm:pt>
    <dgm:pt modelId="{94C0C178-8F75-4CC7-A01F-4603005C18EA}" type="pres">
      <dgm:prSet presAssocID="{27C581FF-6C7F-452C-BF53-1BA4B6DA24AC}" presName="roof" presStyleLbl="dkBgShp" presStyleIdx="0" presStyleCnt="2" custLinFactNeighborX="4306" custLinFactNeighborY="405"/>
      <dgm:spPr/>
    </dgm:pt>
    <dgm:pt modelId="{105E3F40-E1F9-4B90-B1C6-044C37420734}" type="pres">
      <dgm:prSet presAssocID="{27C581FF-6C7F-452C-BF53-1BA4B6DA24AC}" presName="pillars" presStyleCnt="0"/>
      <dgm:spPr/>
    </dgm:pt>
    <dgm:pt modelId="{95E5B4D8-F889-41C6-8C4A-6CF6FD06E21D}" type="pres">
      <dgm:prSet presAssocID="{27C581FF-6C7F-452C-BF53-1BA4B6DA24AC}" presName="pillar1" presStyleLbl="node1" presStyleIdx="0" presStyleCnt="3">
        <dgm:presLayoutVars>
          <dgm:bulletEnabled val="1"/>
        </dgm:presLayoutVars>
      </dgm:prSet>
      <dgm:spPr/>
    </dgm:pt>
    <dgm:pt modelId="{64CDD4B1-D03D-4180-B112-10A56CDD4E06}" type="pres">
      <dgm:prSet presAssocID="{06913378-D25E-4EC3-B494-954B9E79B458}" presName="pillarX" presStyleLbl="node1" presStyleIdx="1" presStyleCnt="3">
        <dgm:presLayoutVars>
          <dgm:bulletEnabled val="1"/>
        </dgm:presLayoutVars>
      </dgm:prSet>
      <dgm:spPr/>
    </dgm:pt>
    <dgm:pt modelId="{08BCC0FD-B894-416F-9F1B-DEF70640E030}" type="pres">
      <dgm:prSet presAssocID="{DE2D9201-8722-4FBB-B72B-F92CF419ABAC}" presName="pillarX" presStyleLbl="node1" presStyleIdx="2" presStyleCnt="3">
        <dgm:presLayoutVars>
          <dgm:bulletEnabled val="1"/>
        </dgm:presLayoutVars>
      </dgm:prSet>
      <dgm:spPr/>
    </dgm:pt>
    <dgm:pt modelId="{40967CE7-0236-45C1-93F4-3E773FED970F}" type="pres">
      <dgm:prSet presAssocID="{27C581FF-6C7F-452C-BF53-1BA4B6DA24AC}" presName="base" presStyleLbl="dkBgShp" presStyleIdx="1" presStyleCnt="2"/>
      <dgm:spPr/>
    </dgm:pt>
  </dgm:ptLst>
  <dgm:cxnLst>
    <dgm:cxn modelId="{273C602D-15B2-41FE-AFD5-94464A859963}" type="presOf" srcId="{27C581FF-6C7F-452C-BF53-1BA4B6DA24AC}" destId="{94C0C178-8F75-4CC7-A01F-4603005C18EA}" srcOrd="0" destOrd="0" presId="urn:microsoft.com/office/officeart/2005/8/layout/hList3"/>
    <dgm:cxn modelId="{D5685E4E-41FA-4D0C-AEEE-10D8C9BB5C63}" type="presOf" srcId="{8F929ABB-838F-42AA-82D2-954B83F86296}" destId="{95E5B4D8-F889-41C6-8C4A-6CF6FD06E21D}" srcOrd="0" destOrd="0" presId="urn:microsoft.com/office/officeart/2005/8/layout/hList3"/>
    <dgm:cxn modelId="{B16D227D-1DEF-4866-A9D7-56272B5C00B2}" srcId="{27C581FF-6C7F-452C-BF53-1BA4B6DA24AC}" destId="{06913378-D25E-4EC3-B494-954B9E79B458}" srcOrd="1" destOrd="0" parTransId="{9B750A70-3F2A-4C91-802E-84962B84DA4D}" sibTransId="{054D9C1A-3BFE-40D6-99DC-62C42FD5DBB3}"/>
    <dgm:cxn modelId="{68C59080-9131-4FD6-8B53-A5A220BD1135}" srcId="{DB80F478-00FE-49D9-A1E1-26C1C0EB02A9}" destId="{27C581FF-6C7F-452C-BF53-1BA4B6DA24AC}" srcOrd="0" destOrd="0" parTransId="{8FD12AEB-356C-4447-8174-DD5343F58A73}" sibTransId="{8AE8B2C7-346E-4577-85D6-BFA3E304E0CF}"/>
    <dgm:cxn modelId="{E047EBBB-0192-4C52-B13E-7B14979171B2}" type="presOf" srcId="{DB80F478-00FE-49D9-A1E1-26C1C0EB02A9}" destId="{02989F13-DCC4-465A-8266-2F58B033F115}" srcOrd="0" destOrd="0" presId="urn:microsoft.com/office/officeart/2005/8/layout/hList3"/>
    <dgm:cxn modelId="{D42733C5-DEE6-4828-BB1F-8CE518728658}" type="presOf" srcId="{DE2D9201-8722-4FBB-B72B-F92CF419ABAC}" destId="{08BCC0FD-B894-416F-9F1B-DEF70640E030}" srcOrd="0" destOrd="0" presId="urn:microsoft.com/office/officeart/2005/8/layout/hList3"/>
    <dgm:cxn modelId="{9CDB69E3-FB65-4346-9668-EEB017860A93}" srcId="{27C581FF-6C7F-452C-BF53-1BA4B6DA24AC}" destId="{8F929ABB-838F-42AA-82D2-954B83F86296}" srcOrd="0" destOrd="0" parTransId="{17420699-01B9-4245-87E0-224D7EF53820}" sibTransId="{3A0FE9C8-5BA1-41CB-B978-CDAD1A8BB78F}"/>
    <dgm:cxn modelId="{623F3FE5-6F15-4244-8C94-182F52BF439E}" srcId="{27C581FF-6C7F-452C-BF53-1BA4B6DA24AC}" destId="{DE2D9201-8722-4FBB-B72B-F92CF419ABAC}" srcOrd="2" destOrd="0" parTransId="{C668CB47-F8F7-4D61-8A24-42B6347D408B}" sibTransId="{F8231038-4F30-4792-93D4-47C809F44380}"/>
    <dgm:cxn modelId="{870ACCEC-43C6-4E26-B039-DF6AA842B88E}" type="presOf" srcId="{06913378-D25E-4EC3-B494-954B9E79B458}" destId="{64CDD4B1-D03D-4180-B112-10A56CDD4E06}" srcOrd="0" destOrd="0" presId="urn:microsoft.com/office/officeart/2005/8/layout/hList3"/>
    <dgm:cxn modelId="{48CAB7D6-E884-456D-9336-208BB06E92DC}" type="presParOf" srcId="{02989F13-DCC4-465A-8266-2F58B033F115}" destId="{94C0C178-8F75-4CC7-A01F-4603005C18EA}" srcOrd="0" destOrd="0" presId="urn:microsoft.com/office/officeart/2005/8/layout/hList3"/>
    <dgm:cxn modelId="{C34F8256-AD27-439C-88B8-C4FEBCDDED3A}" type="presParOf" srcId="{02989F13-DCC4-465A-8266-2F58B033F115}" destId="{105E3F40-E1F9-4B90-B1C6-044C37420734}" srcOrd="1" destOrd="0" presId="urn:microsoft.com/office/officeart/2005/8/layout/hList3"/>
    <dgm:cxn modelId="{E05413D5-F6F7-4231-A9BA-EBAA8C77904F}" type="presParOf" srcId="{105E3F40-E1F9-4B90-B1C6-044C37420734}" destId="{95E5B4D8-F889-41C6-8C4A-6CF6FD06E21D}" srcOrd="0" destOrd="0" presId="urn:microsoft.com/office/officeart/2005/8/layout/hList3"/>
    <dgm:cxn modelId="{74829EA3-4FDB-41F7-ADD0-E0C3B2D2C981}" type="presParOf" srcId="{105E3F40-E1F9-4B90-B1C6-044C37420734}" destId="{64CDD4B1-D03D-4180-B112-10A56CDD4E06}" srcOrd="1" destOrd="0" presId="urn:microsoft.com/office/officeart/2005/8/layout/hList3"/>
    <dgm:cxn modelId="{F1F4E264-CE13-40E4-9387-644691A1BCFF}" type="presParOf" srcId="{105E3F40-E1F9-4B90-B1C6-044C37420734}" destId="{08BCC0FD-B894-416F-9F1B-DEF70640E030}" srcOrd="2" destOrd="0" presId="urn:microsoft.com/office/officeart/2005/8/layout/hList3"/>
    <dgm:cxn modelId="{573A5A9E-A087-4570-BDD8-3FE749ED962D}" type="presParOf" srcId="{02989F13-DCC4-465A-8266-2F58B033F115}" destId="{40967CE7-0236-45C1-93F4-3E773FED970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374C2A-977B-4328-9E8B-E017A461A26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CO"/>
        </a:p>
      </dgm:t>
    </dgm:pt>
    <dgm:pt modelId="{CE03AB0F-8E3A-42B1-BF81-661411D1776D}">
      <dgm:prSet phldrT="[Texto]"/>
      <dgm:spPr/>
      <dgm:t>
        <a:bodyPr/>
        <a:lstStyle/>
        <a:p>
          <a:r>
            <a:rPr lang="es-CO" dirty="0"/>
            <a:t>Certificarse en  la NTC-ISO 9001 :2015</a:t>
          </a:r>
        </a:p>
      </dgm:t>
    </dgm:pt>
    <dgm:pt modelId="{11FBD47A-4736-4B67-9270-D6D298B92C2F}" type="parTrans" cxnId="{BEE44AD5-6CF2-403C-A207-989876A4BD1F}">
      <dgm:prSet/>
      <dgm:spPr/>
      <dgm:t>
        <a:bodyPr/>
        <a:lstStyle/>
        <a:p>
          <a:endParaRPr lang="es-CO"/>
        </a:p>
      </dgm:t>
    </dgm:pt>
    <dgm:pt modelId="{85350C25-DF21-427D-B4B4-4DA062008C2B}" type="sibTrans" cxnId="{BEE44AD5-6CF2-403C-A207-989876A4BD1F}">
      <dgm:prSet/>
      <dgm:spPr/>
      <dgm:t>
        <a:bodyPr/>
        <a:lstStyle/>
        <a:p>
          <a:endParaRPr lang="es-CO"/>
        </a:p>
      </dgm:t>
    </dgm:pt>
    <dgm:pt modelId="{243EE67A-90A2-4208-8F0C-C4315896EE70}">
      <dgm:prSet phldrT="[Texto]" custT="1"/>
      <dgm:spPr/>
      <dgm:t>
        <a:bodyPr/>
        <a:lstStyle/>
        <a:p>
          <a:r>
            <a:rPr lang="es-CO" sz="700" dirty="0"/>
            <a:t>Intención de la alta dirección en buscar dicha certificación</a:t>
          </a:r>
        </a:p>
      </dgm:t>
    </dgm:pt>
    <dgm:pt modelId="{2582FF9B-B4B8-4E34-9EA0-B1AD0C797388}" type="parTrans" cxnId="{ACFA371A-1A79-4E66-B338-4AEFC201090B}">
      <dgm:prSet/>
      <dgm:spPr/>
      <dgm:t>
        <a:bodyPr/>
        <a:lstStyle/>
        <a:p>
          <a:endParaRPr lang="es-CO"/>
        </a:p>
      </dgm:t>
    </dgm:pt>
    <dgm:pt modelId="{F8D9E87F-588D-40E2-AFE6-4CF737D819F2}" type="sibTrans" cxnId="{ACFA371A-1A79-4E66-B338-4AEFC201090B}">
      <dgm:prSet/>
      <dgm:spPr/>
      <dgm:t>
        <a:bodyPr/>
        <a:lstStyle/>
        <a:p>
          <a:endParaRPr lang="es-CO"/>
        </a:p>
      </dgm:t>
    </dgm:pt>
    <dgm:pt modelId="{7055EC78-2C97-4EC1-A623-5B8E0D33EAB2}">
      <dgm:prSet phldrT="[Texto]" custT="1"/>
      <dgm:spPr/>
      <dgm:t>
        <a:bodyPr/>
        <a:lstStyle/>
        <a:p>
          <a:r>
            <a:rPr lang="es-CO" sz="700" dirty="0"/>
            <a:t> Selección del momento adecuado para realizar dicha certificación.</a:t>
          </a:r>
        </a:p>
      </dgm:t>
    </dgm:pt>
    <dgm:pt modelId="{FD708E92-840E-439B-81D0-DD5DEF7AC8FF}" type="parTrans" cxnId="{60737AE2-B45F-469A-985E-F5E15C5C7453}">
      <dgm:prSet/>
      <dgm:spPr/>
      <dgm:t>
        <a:bodyPr/>
        <a:lstStyle/>
        <a:p>
          <a:endParaRPr lang="es-CO"/>
        </a:p>
      </dgm:t>
    </dgm:pt>
    <dgm:pt modelId="{4A48B3AB-3743-46AD-9C0F-192A484E83F7}" type="sibTrans" cxnId="{60737AE2-B45F-469A-985E-F5E15C5C7453}">
      <dgm:prSet/>
      <dgm:spPr/>
      <dgm:t>
        <a:bodyPr/>
        <a:lstStyle/>
        <a:p>
          <a:endParaRPr lang="es-CO"/>
        </a:p>
      </dgm:t>
    </dgm:pt>
    <dgm:pt modelId="{BA7F505D-F46D-4932-85BB-2A43095980F6}">
      <dgm:prSet phldrT="[Texto]"/>
      <dgm:spPr/>
      <dgm:t>
        <a:bodyPr/>
        <a:lstStyle/>
        <a:p>
          <a:r>
            <a:rPr lang="es-CO" dirty="0"/>
            <a:t>Consolidarse en el sector de empresas de servicios temporales</a:t>
          </a:r>
        </a:p>
      </dgm:t>
    </dgm:pt>
    <dgm:pt modelId="{F92154C7-0D4E-4D26-994D-219012A12147}" type="parTrans" cxnId="{FE245417-087F-49A2-881D-D7E230981CEF}">
      <dgm:prSet/>
      <dgm:spPr/>
      <dgm:t>
        <a:bodyPr/>
        <a:lstStyle/>
        <a:p>
          <a:endParaRPr lang="es-CO"/>
        </a:p>
      </dgm:t>
    </dgm:pt>
    <dgm:pt modelId="{7F57DE5D-88A5-4D8C-BCF7-591402DDA4D2}" type="sibTrans" cxnId="{FE245417-087F-49A2-881D-D7E230981CEF}">
      <dgm:prSet/>
      <dgm:spPr/>
      <dgm:t>
        <a:bodyPr/>
        <a:lstStyle/>
        <a:p>
          <a:endParaRPr lang="es-CO"/>
        </a:p>
      </dgm:t>
    </dgm:pt>
    <dgm:pt modelId="{8D20FB6A-778F-44B9-8764-48D4B7B083CB}">
      <dgm:prSet phldrT="[Texto]" custT="1"/>
      <dgm:spPr/>
      <dgm:t>
        <a:bodyPr/>
        <a:lstStyle/>
        <a:p>
          <a:r>
            <a:rPr lang="es-CO" sz="700" dirty="0"/>
            <a:t>Incertidumbre de no lograr reconocimiento al lograr la certificación. </a:t>
          </a:r>
        </a:p>
      </dgm:t>
    </dgm:pt>
    <dgm:pt modelId="{89FF673F-9587-49C0-9B32-2DA167DAD40C}" type="parTrans" cxnId="{A860E1B6-E74C-4244-A83A-818C5D474C57}">
      <dgm:prSet/>
      <dgm:spPr/>
      <dgm:t>
        <a:bodyPr/>
        <a:lstStyle/>
        <a:p>
          <a:endParaRPr lang="es-CO"/>
        </a:p>
      </dgm:t>
    </dgm:pt>
    <dgm:pt modelId="{1B86382F-C9C5-4374-9964-76B8675DA706}" type="sibTrans" cxnId="{A860E1B6-E74C-4244-A83A-818C5D474C57}">
      <dgm:prSet/>
      <dgm:spPr/>
      <dgm:t>
        <a:bodyPr/>
        <a:lstStyle/>
        <a:p>
          <a:endParaRPr lang="es-CO"/>
        </a:p>
      </dgm:t>
    </dgm:pt>
    <dgm:pt modelId="{CE872DA1-D0A0-4C5B-8885-02AE635A3642}">
      <dgm:prSet phldrT="[Texto]"/>
      <dgm:spPr/>
      <dgm:t>
        <a:bodyPr/>
        <a:lstStyle/>
        <a:p>
          <a:r>
            <a:rPr lang="es-CO" dirty="0"/>
            <a:t>Carecen de un adecuado y documentado SGC</a:t>
          </a:r>
        </a:p>
      </dgm:t>
    </dgm:pt>
    <dgm:pt modelId="{0701A3CE-361E-44E9-AD5F-295B74D22597}" type="parTrans" cxnId="{CA36205E-35BF-487F-9AF2-B1A5362FAC19}">
      <dgm:prSet/>
      <dgm:spPr/>
      <dgm:t>
        <a:bodyPr/>
        <a:lstStyle/>
        <a:p>
          <a:endParaRPr lang="es-CO"/>
        </a:p>
      </dgm:t>
    </dgm:pt>
    <dgm:pt modelId="{357CA3F9-D961-413F-A45E-F98A89BEF865}" type="sibTrans" cxnId="{CA36205E-35BF-487F-9AF2-B1A5362FAC19}">
      <dgm:prSet/>
      <dgm:spPr/>
      <dgm:t>
        <a:bodyPr/>
        <a:lstStyle/>
        <a:p>
          <a:endParaRPr lang="es-CO"/>
        </a:p>
      </dgm:t>
    </dgm:pt>
    <dgm:pt modelId="{9B9D9A65-C902-4BC1-B713-ABE253C4ABCF}">
      <dgm:prSet phldrT="[Texto]" custT="1"/>
      <dgm:spPr/>
      <dgm:t>
        <a:bodyPr/>
        <a:lstStyle/>
        <a:p>
          <a:r>
            <a:rPr lang="es-CO" sz="600" dirty="0"/>
            <a:t>La información documentada para estructurar un SGC no es suficiente</a:t>
          </a:r>
        </a:p>
      </dgm:t>
    </dgm:pt>
    <dgm:pt modelId="{7400FE46-3CDC-4BE2-A753-C56FBE39C95F}" type="parTrans" cxnId="{A0FAACE6-8771-4B79-AE21-BF75452FA4D9}">
      <dgm:prSet/>
      <dgm:spPr/>
      <dgm:t>
        <a:bodyPr/>
        <a:lstStyle/>
        <a:p>
          <a:endParaRPr lang="es-CO"/>
        </a:p>
      </dgm:t>
    </dgm:pt>
    <dgm:pt modelId="{25F30E22-950D-4E03-AD1F-C8EA2973FBC6}" type="sibTrans" cxnId="{A0FAACE6-8771-4B79-AE21-BF75452FA4D9}">
      <dgm:prSet/>
      <dgm:spPr/>
      <dgm:t>
        <a:bodyPr/>
        <a:lstStyle/>
        <a:p>
          <a:endParaRPr lang="es-CO"/>
        </a:p>
      </dgm:t>
    </dgm:pt>
    <dgm:pt modelId="{AE7C7CDA-DD96-40F5-934B-AFC71FFD23D0}">
      <dgm:prSet phldrT="[Texto]" custT="1"/>
      <dgm:spPr/>
      <dgm:t>
        <a:bodyPr/>
        <a:lstStyle/>
        <a:p>
          <a:r>
            <a:rPr lang="es-CO" sz="600" dirty="0"/>
            <a:t>La descripciones de cargo no se encuentran actualizadas debido a la eliminación de diversos cargos operacionales</a:t>
          </a:r>
        </a:p>
      </dgm:t>
    </dgm:pt>
    <dgm:pt modelId="{8644EB54-416C-4EAC-974A-8DA857AD4D59}" type="parTrans" cxnId="{2A54D409-85DC-44B8-B90E-02B4A40285EE}">
      <dgm:prSet/>
      <dgm:spPr/>
      <dgm:t>
        <a:bodyPr/>
        <a:lstStyle/>
        <a:p>
          <a:endParaRPr lang="es-CO"/>
        </a:p>
      </dgm:t>
    </dgm:pt>
    <dgm:pt modelId="{BB45FDCF-6AA3-4FF1-99C5-7BB3A7AE82EF}" type="sibTrans" cxnId="{2A54D409-85DC-44B8-B90E-02B4A40285EE}">
      <dgm:prSet/>
      <dgm:spPr/>
      <dgm:t>
        <a:bodyPr/>
        <a:lstStyle/>
        <a:p>
          <a:endParaRPr lang="es-CO"/>
        </a:p>
      </dgm:t>
    </dgm:pt>
    <dgm:pt modelId="{8DE9A38C-9D23-4131-81FD-266D70BF6D4D}">
      <dgm:prSet/>
      <dgm:spPr/>
      <dgm:t>
        <a:bodyPr/>
        <a:lstStyle/>
        <a:p>
          <a:r>
            <a:rPr lang="es-CO" dirty="0"/>
            <a:t>Gran cantidad de empresas de servicios temporales certificadas en la mencionada norma</a:t>
          </a:r>
        </a:p>
      </dgm:t>
    </dgm:pt>
    <dgm:pt modelId="{112D7A30-3396-4D3B-A92C-7DAB6CDC665E}" type="parTrans" cxnId="{CE0A6454-5782-4411-B04D-07FE2379CAE8}">
      <dgm:prSet/>
      <dgm:spPr/>
      <dgm:t>
        <a:bodyPr/>
        <a:lstStyle/>
        <a:p>
          <a:endParaRPr lang="es-CO"/>
        </a:p>
      </dgm:t>
    </dgm:pt>
    <dgm:pt modelId="{94D6BB80-2B31-4127-9C6A-9657464A380C}" type="sibTrans" cxnId="{CE0A6454-5782-4411-B04D-07FE2379CAE8}">
      <dgm:prSet/>
      <dgm:spPr/>
      <dgm:t>
        <a:bodyPr/>
        <a:lstStyle/>
        <a:p>
          <a:endParaRPr lang="es-CO"/>
        </a:p>
      </dgm:t>
    </dgm:pt>
    <dgm:pt modelId="{BF5FED8C-517D-4897-B764-3B195407E193}">
      <dgm:prSet/>
      <dgm:spPr/>
      <dgm:t>
        <a:bodyPr/>
        <a:lstStyle/>
        <a:p>
          <a:r>
            <a:rPr lang="es-CO" dirty="0"/>
            <a:t>Solicitud expresa de varias empresas clientes para contar con la certificación en la NTC ISO 9001 :2015</a:t>
          </a:r>
        </a:p>
      </dgm:t>
    </dgm:pt>
    <dgm:pt modelId="{13D970EE-C3B0-48D2-AFF3-79267595D0E4}" type="parTrans" cxnId="{ABE88156-84B7-4811-BE0C-FF31694E3367}">
      <dgm:prSet/>
      <dgm:spPr/>
      <dgm:t>
        <a:bodyPr/>
        <a:lstStyle/>
        <a:p>
          <a:endParaRPr lang="es-CO"/>
        </a:p>
      </dgm:t>
    </dgm:pt>
    <dgm:pt modelId="{D8BA6E93-DB6C-46E7-A62E-3D4DA3C7DC8A}" type="sibTrans" cxnId="{ABE88156-84B7-4811-BE0C-FF31694E3367}">
      <dgm:prSet/>
      <dgm:spPr/>
      <dgm:t>
        <a:bodyPr/>
        <a:lstStyle/>
        <a:p>
          <a:endParaRPr lang="es-CO"/>
        </a:p>
      </dgm:t>
    </dgm:pt>
    <dgm:pt modelId="{D369ECCD-3FC3-430E-B2D0-EDF65884459E}">
      <dgm:prSet/>
      <dgm:spPr/>
      <dgm:t>
        <a:bodyPr/>
        <a:lstStyle/>
        <a:p>
          <a:r>
            <a:rPr lang="es-CO" dirty="0"/>
            <a:t>El problema en síntesis </a:t>
          </a:r>
        </a:p>
      </dgm:t>
    </dgm:pt>
    <dgm:pt modelId="{3EC64483-EB6C-409C-9E36-95FD24210565}" type="parTrans" cxnId="{FFF1B8A1-199D-4BA2-9654-941E25C4572D}">
      <dgm:prSet/>
      <dgm:spPr/>
      <dgm:t>
        <a:bodyPr/>
        <a:lstStyle/>
        <a:p>
          <a:endParaRPr lang="es-CO"/>
        </a:p>
      </dgm:t>
    </dgm:pt>
    <dgm:pt modelId="{07480557-D166-4178-92E4-995DAD759B83}" type="sibTrans" cxnId="{FFF1B8A1-199D-4BA2-9654-941E25C4572D}">
      <dgm:prSet/>
      <dgm:spPr/>
      <dgm:t>
        <a:bodyPr/>
        <a:lstStyle/>
        <a:p>
          <a:endParaRPr lang="es-CO"/>
        </a:p>
      </dgm:t>
    </dgm:pt>
    <dgm:pt modelId="{3C65FE1E-7C55-4297-A1B0-BCC286FFA1B3}">
      <dgm:prSet phldrT="[Texto]" custT="1"/>
      <dgm:spPr/>
      <dgm:t>
        <a:bodyPr/>
        <a:lstStyle/>
        <a:p>
          <a:r>
            <a:rPr lang="es-CO" sz="700" dirty="0"/>
            <a:t>Percepción de beneficios administrativos, operativos y gerenciales</a:t>
          </a:r>
          <a:r>
            <a:rPr lang="es-CO" sz="500" dirty="0"/>
            <a:t>  </a:t>
          </a:r>
        </a:p>
      </dgm:t>
    </dgm:pt>
    <dgm:pt modelId="{7836DA2D-1316-452D-8A45-C0A69DCC03EA}" type="parTrans" cxnId="{F9DE458E-6EC0-4C6A-AF00-AA19B565A098}">
      <dgm:prSet/>
      <dgm:spPr/>
      <dgm:t>
        <a:bodyPr/>
        <a:lstStyle/>
        <a:p>
          <a:endParaRPr lang="es-CO"/>
        </a:p>
      </dgm:t>
    </dgm:pt>
    <dgm:pt modelId="{F8E3F2A6-4E70-4AEA-97D8-8ABC14665814}" type="sibTrans" cxnId="{F9DE458E-6EC0-4C6A-AF00-AA19B565A098}">
      <dgm:prSet/>
      <dgm:spPr/>
      <dgm:t>
        <a:bodyPr/>
        <a:lstStyle/>
        <a:p>
          <a:endParaRPr lang="es-CO"/>
        </a:p>
      </dgm:t>
    </dgm:pt>
    <dgm:pt modelId="{FD79DAC7-A2C0-4BAC-A052-D8935E3EBD15}">
      <dgm:prSet/>
      <dgm:spPr/>
      <dgm:t>
        <a:bodyPr/>
        <a:lstStyle/>
        <a:p>
          <a:r>
            <a:rPr lang="es-CO" dirty="0"/>
            <a:t>Percepción desfavorable en el mercado de empresas de servicios temporales al no contar con dicha certificación</a:t>
          </a:r>
        </a:p>
      </dgm:t>
    </dgm:pt>
    <dgm:pt modelId="{BABF0A31-8E32-4496-ABD6-3B9F14E1FADE}" type="parTrans" cxnId="{0024CA01-5A8D-466E-B95D-D0FC18452D7F}">
      <dgm:prSet/>
      <dgm:spPr/>
      <dgm:t>
        <a:bodyPr/>
        <a:lstStyle/>
        <a:p>
          <a:endParaRPr lang="es-CO"/>
        </a:p>
      </dgm:t>
    </dgm:pt>
    <dgm:pt modelId="{8E2E2D0F-BEDC-4FBA-9CA6-4D36EBA23120}" type="sibTrans" cxnId="{0024CA01-5A8D-466E-B95D-D0FC18452D7F}">
      <dgm:prSet/>
      <dgm:spPr/>
      <dgm:t>
        <a:bodyPr/>
        <a:lstStyle/>
        <a:p>
          <a:endParaRPr lang="es-CO"/>
        </a:p>
      </dgm:t>
    </dgm:pt>
    <dgm:pt modelId="{053DA4C0-D4D3-493F-BF41-06B6A403B1BF}">
      <dgm:prSet/>
      <dgm:spPr/>
      <dgm:t>
        <a:bodyPr/>
        <a:lstStyle/>
        <a:p>
          <a:r>
            <a:rPr lang="es-CO" dirty="0"/>
            <a:t> Perdida potencial de nuevas empresas clientes que exigen la certificación en ISO para contratar diferentes servicios.</a:t>
          </a:r>
        </a:p>
      </dgm:t>
    </dgm:pt>
    <dgm:pt modelId="{C0F93C5F-7CF1-4302-B34B-95E2858FCB76}" type="parTrans" cxnId="{5C43441E-E916-4008-9028-A18361ADF4CD}">
      <dgm:prSet/>
      <dgm:spPr/>
      <dgm:t>
        <a:bodyPr/>
        <a:lstStyle/>
        <a:p>
          <a:endParaRPr lang="es-CO"/>
        </a:p>
      </dgm:t>
    </dgm:pt>
    <dgm:pt modelId="{37F0F458-E928-4426-8AFC-D1E884294568}" type="sibTrans" cxnId="{5C43441E-E916-4008-9028-A18361ADF4CD}">
      <dgm:prSet/>
      <dgm:spPr/>
      <dgm:t>
        <a:bodyPr/>
        <a:lstStyle/>
        <a:p>
          <a:endParaRPr lang="es-CO"/>
        </a:p>
      </dgm:t>
    </dgm:pt>
    <dgm:pt modelId="{52EA812A-885C-4064-9D8D-9E52F5E02478}">
      <dgm:prSet custT="1"/>
      <dgm:spPr/>
      <dgm:t>
        <a:bodyPr/>
        <a:lstStyle/>
        <a:p>
          <a:r>
            <a:rPr lang="es-CO" sz="700" dirty="0"/>
            <a:t>Posibilidad de cancelar el contrato con  las empresas clientes que solicitan la certificación para el año 2019.</a:t>
          </a:r>
        </a:p>
      </dgm:t>
    </dgm:pt>
    <dgm:pt modelId="{3B1F2DC9-2A03-4DF5-B46C-8C0F0BB02930}" type="parTrans" cxnId="{C6BEE58E-F3C7-4BBE-BDBC-7DCBEF143F72}">
      <dgm:prSet/>
      <dgm:spPr/>
      <dgm:t>
        <a:bodyPr/>
        <a:lstStyle/>
        <a:p>
          <a:endParaRPr lang="es-CO"/>
        </a:p>
      </dgm:t>
    </dgm:pt>
    <dgm:pt modelId="{D34CD01E-EF90-4D9D-A65A-457A5D162680}" type="sibTrans" cxnId="{C6BEE58E-F3C7-4BBE-BDBC-7DCBEF143F72}">
      <dgm:prSet/>
      <dgm:spPr/>
      <dgm:t>
        <a:bodyPr/>
        <a:lstStyle/>
        <a:p>
          <a:endParaRPr lang="es-CO"/>
        </a:p>
      </dgm:t>
    </dgm:pt>
    <dgm:pt modelId="{2D824A8B-F34C-4A79-9D61-6A4DC4D31CCB}">
      <dgm:prSet custT="1"/>
      <dgm:spPr/>
      <dgm:t>
        <a:bodyPr/>
        <a:lstStyle/>
        <a:p>
          <a:r>
            <a:rPr lang="es-CO" sz="700" dirty="0"/>
            <a:t>Certificarse en la NTC ISO 9001 versión 2015</a:t>
          </a:r>
        </a:p>
      </dgm:t>
    </dgm:pt>
    <dgm:pt modelId="{318E6717-1C3E-4860-8DD0-AADF09D94646}" type="parTrans" cxnId="{E4C18C51-4000-4C1B-B354-FAEEAF425D66}">
      <dgm:prSet/>
      <dgm:spPr/>
      <dgm:t>
        <a:bodyPr/>
        <a:lstStyle/>
        <a:p>
          <a:endParaRPr lang="es-CO"/>
        </a:p>
      </dgm:t>
    </dgm:pt>
    <dgm:pt modelId="{AA6F01EC-7A63-4582-97B6-6826C19332B6}" type="sibTrans" cxnId="{E4C18C51-4000-4C1B-B354-FAEEAF425D66}">
      <dgm:prSet/>
      <dgm:spPr/>
      <dgm:t>
        <a:bodyPr/>
        <a:lstStyle/>
        <a:p>
          <a:endParaRPr lang="es-CO"/>
        </a:p>
      </dgm:t>
    </dgm:pt>
    <dgm:pt modelId="{38172E49-BC5A-458F-B5D0-470D6A7A2F49}">
      <dgm:prSet custT="1"/>
      <dgm:spPr/>
      <dgm:t>
        <a:bodyPr/>
        <a:lstStyle/>
        <a:p>
          <a:r>
            <a:rPr lang="es-CO" sz="700" dirty="0"/>
            <a:t>No certificarse en la NTC OISO 9001 versión 2015 y afrontar las posibles consecuencias </a:t>
          </a:r>
        </a:p>
      </dgm:t>
    </dgm:pt>
    <dgm:pt modelId="{66E67097-B4A9-4D9B-96AF-A37CF617015E}" type="parTrans" cxnId="{BC6A9BDD-E061-499A-91E3-D6152A75B794}">
      <dgm:prSet/>
      <dgm:spPr/>
      <dgm:t>
        <a:bodyPr/>
        <a:lstStyle/>
        <a:p>
          <a:endParaRPr lang="es-CO"/>
        </a:p>
      </dgm:t>
    </dgm:pt>
    <dgm:pt modelId="{00EB5414-885B-4EF6-89B8-B20400741F22}" type="sibTrans" cxnId="{BC6A9BDD-E061-499A-91E3-D6152A75B794}">
      <dgm:prSet/>
      <dgm:spPr/>
      <dgm:t>
        <a:bodyPr/>
        <a:lstStyle/>
        <a:p>
          <a:endParaRPr lang="es-CO"/>
        </a:p>
      </dgm:t>
    </dgm:pt>
    <dgm:pt modelId="{CCCB4AD3-6F52-40A1-B9A2-47AD862DFB56}" type="pres">
      <dgm:prSet presAssocID="{1F374C2A-977B-4328-9E8B-E017A461A268}" presName="Name0" presStyleCnt="0">
        <dgm:presLayoutVars>
          <dgm:dir/>
          <dgm:animLvl val="lvl"/>
          <dgm:resizeHandles val="exact"/>
        </dgm:presLayoutVars>
      </dgm:prSet>
      <dgm:spPr/>
    </dgm:pt>
    <dgm:pt modelId="{3AE0DB58-8084-4247-988B-6F81F47E5EB9}" type="pres">
      <dgm:prSet presAssocID="{1F374C2A-977B-4328-9E8B-E017A461A268}" presName="tSp" presStyleCnt="0"/>
      <dgm:spPr/>
    </dgm:pt>
    <dgm:pt modelId="{0FAC26FA-1313-4880-BC22-C6DB25D8FB2C}" type="pres">
      <dgm:prSet presAssocID="{1F374C2A-977B-4328-9E8B-E017A461A268}" presName="bSp" presStyleCnt="0"/>
      <dgm:spPr/>
    </dgm:pt>
    <dgm:pt modelId="{A8BE62A3-D5EA-4F7D-B5CC-1092B81839D4}" type="pres">
      <dgm:prSet presAssocID="{1F374C2A-977B-4328-9E8B-E017A461A268}" presName="process" presStyleCnt="0"/>
      <dgm:spPr/>
    </dgm:pt>
    <dgm:pt modelId="{03C9DE30-8A30-4204-8C38-B49F6F4876FB}" type="pres">
      <dgm:prSet presAssocID="{CE03AB0F-8E3A-42B1-BF81-661411D1776D}" presName="composite1" presStyleCnt="0"/>
      <dgm:spPr/>
    </dgm:pt>
    <dgm:pt modelId="{7305EA8E-9F97-4C96-84B1-4434C94B82F3}" type="pres">
      <dgm:prSet presAssocID="{CE03AB0F-8E3A-42B1-BF81-661411D1776D}" presName="dummyNode1" presStyleLbl="node1" presStyleIdx="0" presStyleCnt="6"/>
      <dgm:spPr/>
    </dgm:pt>
    <dgm:pt modelId="{99F6ABAF-D819-48FB-97FE-7AB51C344D8C}" type="pres">
      <dgm:prSet presAssocID="{CE03AB0F-8E3A-42B1-BF81-661411D1776D}" presName="childNode1" presStyleLbl="bgAcc1" presStyleIdx="0" presStyleCnt="6">
        <dgm:presLayoutVars>
          <dgm:bulletEnabled val="1"/>
        </dgm:presLayoutVars>
      </dgm:prSet>
      <dgm:spPr/>
    </dgm:pt>
    <dgm:pt modelId="{0979DF87-4318-45A3-BEAA-3A3F40F4328F}" type="pres">
      <dgm:prSet presAssocID="{CE03AB0F-8E3A-42B1-BF81-661411D1776D}" presName="childNode1tx" presStyleLbl="bgAcc1" presStyleIdx="0" presStyleCnt="6">
        <dgm:presLayoutVars>
          <dgm:bulletEnabled val="1"/>
        </dgm:presLayoutVars>
      </dgm:prSet>
      <dgm:spPr/>
    </dgm:pt>
    <dgm:pt modelId="{D93E86C8-7695-4358-8F96-C689F41207BE}" type="pres">
      <dgm:prSet presAssocID="{CE03AB0F-8E3A-42B1-BF81-661411D1776D}" presName="parentNode1" presStyleLbl="node1" presStyleIdx="0" presStyleCnt="6">
        <dgm:presLayoutVars>
          <dgm:chMax val="1"/>
          <dgm:bulletEnabled val="1"/>
        </dgm:presLayoutVars>
      </dgm:prSet>
      <dgm:spPr/>
    </dgm:pt>
    <dgm:pt modelId="{C754DCBF-5A75-4CC3-925A-FBDF34A8C17F}" type="pres">
      <dgm:prSet presAssocID="{CE03AB0F-8E3A-42B1-BF81-661411D1776D}" presName="connSite1" presStyleCnt="0"/>
      <dgm:spPr/>
    </dgm:pt>
    <dgm:pt modelId="{A3946F75-D4AC-4AAD-B91E-16952271DFD9}" type="pres">
      <dgm:prSet presAssocID="{85350C25-DF21-427D-B4B4-4DA062008C2B}" presName="Name9" presStyleLbl="sibTrans2D1" presStyleIdx="0" presStyleCnt="5"/>
      <dgm:spPr/>
    </dgm:pt>
    <dgm:pt modelId="{070FAB44-9D7B-463A-8E7E-8560171ABDB2}" type="pres">
      <dgm:prSet presAssocID="{BA7F505D-F46D-4932-85BB-2A43095980F6}" presName="composite2" presStyleCnt="0"/>
      <dgm:spPr/>
    </dgm:pt>
    <dgm:pt modelId="{08952A6E-1468-4D58-BFF5-B6ECF1570ACF}" type="pres">
      <dgm:prSet presAssocID="{BA7F505D-F46D-4932-85BB-2A43095980F6}" presName="dummyNode2" presStyleLbl="node1" presStyleIdx="0" presStyleCnt="6"/>
      <dgm:spPr/>
    </dgm:pt>
    <dgm:pt modelId="{8F5E593F-3D9D-44BF-98A8-C79C059B3E89}" type="pres">
      <dgm:prSet presAssocID="{BA7F505D-F46D-4932-85BB-2A43095980F6}" presName="childNode2" presStyleLbl="bgAcc1" presStyleIdx="1" presStyleCnt="6">
        <dgm:presLayoutVars>
          <dgm:bulletEnabled val="1"/>
        </dgm:presLayoutVars>
      </dgm:prSet>
      <dgm:spPr/>
    </dgm:pt>
    <dgm:pt modelId="{0895D847-F85B-4D20-BF0D-644F8C7FF673}" type="pres">
      <dgm:prSet presAssocID="{BA7F505D-F46D-4932-85BB-2A43095980F6}" presName="childNode2tx" presStyleLbl="bgAcc1" presStyleIdx="1" presStyleCnt="6">
        <dgm:presLayoutVars>
          <dgm:bulletEnabled val="1"/>
        </dgm:presLayoutVars>
      </dgm:prSet>
      <dgm:spPr/>
    </dgm:pt>
    <dgm:pt modelId="{7825AE87-CFFE-44B1-BB8A-07CEE04E9976}" type="pres">
      <dgm:prSet presAssocID="{BA7F505D-F46D-4932-85BB-2A43095980F6}" presName="parentNode2" presStyleLbl="node1" presStyleIdx="1" presStyleCnt="6">
        <dgm:presLayoutVars>
          <dgm:chMax val="0"/>
          <dgm:bulletEnabled val="1"/>
        </dgm:presLayoutVars>
      </dgm:prSet>
      <dgm:spPr/>
    </dgm:pt>
    <dgm:pt modelId="{9EB5F689-5DED-4A1F-BD84-419EE380B4B2}" type="pres">
      <dgm:prSet presAssocID="{BA7F505D-F46D-4932-85BB-2A43095980F6}" presName="connSite2" presStyleCnt="0"/>
      <dgm:spPr/>
    </dgm:pt>
    <dgm:pt modelId="{CCCFDD06-46E7-448A-8A20-98796C9E7A83}" type="pres">
      <dgm:prSet presAssocID="{7F57DE5D-88A5-4D8C-BCF7-591402DDA4D2}" presName="Name18" presStyleLbl="sibTrans2D1" presStyleIdx="1" presStyleCnt="5"/>
      <dgm:spPr/>
    </dgm:pt>
    <dgm:pt modelId="{C74A067E-0668-4432-8073-6CADD2D34604}" type="pres">
      <dgm:prSet presAssocID="{CE872DA1-D0A0-4C5B-8885-02AE635A3642}" presName="composite1" presStyleCnt="0"/>
      <dgm:spPr/>
    </dgm:pt>
    <dgm:pt modelId="{532488CF-C4E6-42E4-B17B-BE546D75D4E2}" type="pres">
      <dgm:prSet presAssocID="{CE872DA1-D0A0-4C5B-8885-02AE635A3642}" presName="dummyNode1" presStyleLbl="node1" presStyleIdx="1" presStyleCnt="6"/>
      <dgm:spPr/>
    </dgm:pt>
    <dgm:pt modelId="{1C634B6B-D043-4B65-B70E-140B79B6E330}" type="pres">
      <dgm:prSet presAssocID="{CE872DA1-D0A0-4C5B-8885-02AE635A3642}" presName="childNode1" presStyleLbl="bgAcc1" presStyleIdx="2" presStyleCnt="6">
        <dgm:presLayoutVars>
          <dgm:bulletEnabled val="1"/>
        </dgm:presLayoutVars>
      </dgm:prSet>
      <dgm:spPr/>
    </dgm:pt>
    <dgm:pt modelId="{4A2EAD57-C76C-4986-A460-A79F6D398DB7}" type="pres">
      <dgm:prSet presAssocID="{CE872DA1-D0A0-4C5B-8885-02AE635A3642}" presName="childNode1tx" presStyleLbl="bgAcc1" presStyleIdx="2" presStyleCnt="6">
        <dgm:presLayoutVars>
          <dgm:bulletEnabled val="1"/>
        </dgm:presLayoutVars>
      </dgm:prSet>
      <dgm:spPr/>
    </dgm:pt>
    <dgm:pt modelId="{85F81548-7250-4158-9E53-085740C9DEC8}" type="pres">
      <dgm:prSet presAssocID="{CE872DA1-D0A0-4C5B-8885-02AE635A3642}" presName="parentNode1" presStyleLbl="node1" presStyleIdx="2" presStyleCnt="6">
        <dgm:presLayoutVars>
          <dgm:chMax val="1"/>
          <dgm:bulletEnabled val="1"/>
        </dgm:presLayoutVars>
      </dgm:prSet>
      <dgm:spPr/>
    </dgm:pt>
    <dgm:pt modelId="{191650A7-8202-464A-8D01-68987FAF8706}" type="pres">
      <dgm:prSet presAssocID="{CE872DA1-D0A0-4C5B-8885-02AE635A3642}" presName="connSite1" presStyleCnt="0"/>
      <dgm:spPr/>
    </dgm:pt>
    <dgm:pt modelId="{107DE5B1-3B57-4AEF-B46D-26D5E698A754}" type="pres">
      <dgm:prSet presAssocID="{357CA3F9-D961-413F-A45E-F98A89BEF865}" presName="Name9" presStyleLbl="sibTrans2D1" presStyleIdx="2" presStyleCnt="5"/>
      <dgm:spPr/>
    </dgm:pt>
    <dgm:pt modelId="{CFCE3AA2-B49D-406A-BD68-BC9AB535D8C2}" type="pres">
      <dgm:prSet presAssocID="{8DE9A38C-9D23-4131-81FD-266D70BF6D4D}" presName="composite2" presStyleCnt="0"/>
      <dgm:spPr/>
    </dgm:pt>
    <dgm:pt modelId="{3EB64115-A1AB-4D4D-8A90-9B23DD87C78B}" type="pres">
      <dgm:prSet presAssocID="{8DE9A38C-9D23-4131-81FD-266D70BF6D4D}" presName="dummyNode2" presStyleLbl="node1" presStyleIdx="2" presStyleCnt="6"/>
      <dgm:spPr/>
    </dgm:pt>
    <dgm:pt modelId="{7560C0DD-8504-4BD7-AC6D-DD94ACF86AAB}" type="pres">
      <dgm:prSet presAssocID="{8DE9A38C-9D23-4131-81FD-266D70BF6D4D}" presName="childNode2" presStyleLbl="bgAcc1" presStyleIdx="3" presStyleCnt="6" custScaleY="123273" custLinFactNeighborX="-1067" custLinFactNeighborY="3313">
        <dgm:presLayoutVars>
          <dgm:bulletEnabled val="1"/>
        </dgm:presLayoutVars>
      </dgm:prSet>
      <dgm:spPr/>
    </dgm:pt>
    <dgm:pt modelId="{40C5B558-836C-43BB-A869-2F883BDAB6DC}" type="pres">
      <dgm:prSet presAssocID="{8DE9A38C-9D23-4131-81FD-266D70BF6D4D}" presName="childNode2tx" presStyleLbl="bgAcc1" presStyleIdx="3" presStyleCnt="6">
        <dgm:presLayoutVars>
          <dgm:bulletEnabled val="1"/>
        </dgm:presLayoutVars>
      </dgm:prSet>
      <dgm:spPr/>
    </dgm:pt>
    <dgm:pt modelId="{E4BB87D0-8652-44EB-AE7D-FC1331988E34}" type="pres">
      <dgm:prSet presAssocID="{8DE9A38C-9D23-4131-81FD-266D70BF6D4D}" presName="parentNode2" presStyleLbl="node1" presStyleIdx="3" presStyleCnt="6" custLinFactNeighborX="4301" custLinFactNeighborY="-34484">
        <dgm:presLayoutVars>
          <dgm:chMax val="0"/>
          <dgm:bulletEnabled val="1"/>
        </dgm:presLayoutVars>
      </dgm:prSet>
      <dgm:spPr/>
    </dgm:pt>
    <dgm:pt modelId="{9EC2B5FF-E792-4D4A-87E3-41FA041C3231}" type="pres">
      <dgm:prSet presAssocID="{8DE9A38C-9D23-4131-81FD-266D70BF6D4D}" presName="connSite2" presStyleCnt="0"/>
      <dgm:spPr/>
    </dgm:pt>
    <dgm:pt modelId="{CC8743C7-3E1F-4D34-89C8-E2C9F0DEC2B4}" type="pres">
      <dgm:prSet presAssocID="{94D6BB80-2B31-4127-9C6A-9657464A380C}" presName="Name18" presStyleLbl="sibTrans2D1" presStyleIdx="3" presStyleCnt="5"/>
      <dgm:spPr/>
    </dgm:pt>
    <dgm:pt modelId="{6346EA55-81BD-48EB-AC46-2BE5FD39CA2E}" type="pres">
      <dgm:prSet presAssocID="{BF5FED8C-517D-4897-B764-3B195407E193}" presName="composite1" presStyleCnt="0"/>
      <dgm:spPr/>
    </dgm:pt>
    <dgm:pt modelId="{F3B471A7-F7B4-4947-9C89-74D20AD9DD5D}" type="pres">
      <dgm:prSet presAssocID="{BF5FED8C-517D-4897-B764-3B195407E193}" presName="dummyNode1" presStyleLbl="node1" presStyleIdx="3" presStyleCnt="6"/>
      <dgm:spPr/>
    </dgm:pt>
    <dgm:pt modelId="{BA2388DF-5F17-4E08-B4D4-8446530660D9}" type="pres">
      <dgm:prSet presAssocID="{BF5FED8C-517D-4897-B764-3B195407E193}" presName="childNode1" presStyleLbl="bgAcc1" presStyleIdx="4" presStyleCnt="6">
        <dgm:presLayoutVars>
          <dgm:bulletEnabled val="1"/>
        </dgm:presLayoutVars>
      </dgm:prSet>
      <dgm:spPr/>
    </dgm:pt>
    <dgm:pt modelId="{FF468496-B4B6-46F3-99BB-D9CBCDC2061F}" type="pres">
      <dgm:prSet presAssocID="{BF5FED8C-517D-4897-B764-3B195407E193}" presName="childNode1tx" presStyleLbl="bgAcc1" presStyleIdx="4" presStyleCnt="6">
        <dgm:presLayoutVars>
          <dgm:bulletEnabled val="1"/>
        </dgm:presLayoutVars>
      </dgm:prSet>
      <dgm:spPr/>
    </dgm:pt>
    <dgm:pt modelId="{F1E0ED7A-BD41-4719-BA39-9C2FDD950AD7}" type="pres">
      <dgm:prSet presAssocID="{BF5FED8C-517D-4897-B764-3B195407E193}" presName="parentNode1" presStyleLbl="node1" presStyleIdx="4" presStyleCnt="6">
        <dgm:presLayoutVars>
          <dgm:chMax val="1"/>
          <dgm:bulletEnabled val="1"/>
        </dgm:presLayoutVars>
      </dgm:prSet>
      <dgm:spPr/>
    </dgm:pt>
    <dgm:pt modelId="{22E6E537-5523-4317-AEB2-BD295613CEE4}" type="pres">
      <dgm:prSet presAssocID="{BF5FED8C-517D-4897-B764-3B195407E193}" presName="connSite1" presStyleCnt="0"/>
      <dgm:spPr/>
    </dgm:pt>
    <dgm:pt modelId="{617BDC36-DE00-4834-BE23-603CA0B5D937}" type="pres">
      <dgm:prSet presAssocID="{D8BA6E93-DB6C-46E7-A62E-3D4DA3C7DC8A}" presName="Name9" presStyleLbl="sibTrans2D1" presStyleIdx="4" presStyleCnt="5"/>
      <dgm:spPr/>
    </dgm:pt>
    <dgm:pt modelId="{FC7E75F8-191D-4AC4-AF1D-30CDE97296B8}" type="pres">
      <dgm:prSet presAssocID="{D369ECCD-3FC3-430E-B2D0-EDF65884459E}" presName="composite2" presStyleCnt="0"/>
      <dgm:spPr/>
    </dgm:pt>
    <dgm:pt modelId="{1C305B48-393C-49AF-92FD-CB7776124326}" type="pres">
      <dgm:prSet presAssocID="{D369ECCD-3FC3-430E-B2D0-EDF65884459E}" presName="dummyNode2" presStyleLbl="node1" presStyleIdx="4" presStyleCnt="6"/>
      <dgm:spPr/>
    </dgm:pt>
    <dgm:pt modelId="{63E87F2C-24C0-4ADA-9E75-FF795120C1A1}" type="pres">
      <dgm:prSet presAssocID="{D369ECCD-3FC3-430E-B2D0-EDF65884459E}" presName="childNode2" presStyleLbl="bgAcc1" presStyleIdx="5" presStyleCnt="6">
        <dgm:presLayoutVars>
          <dgm:bulletEnabled val="1"/>
        </dgm:presLayoutVars>
      </dgm:prSet>
      <dgm:spPr/>
    </dgm:pt>
    <dgm:pt modelId="{20183FDF-E5CC-4946-9B10-B5CBAB315040}" type="pres">
      <dgm:prSet presAssocID="{D369ECCD-3FC3-430E-B2D0-EDF65884459E}" presName="childNode2tx" presStyleLbl="bgAcc1" presStyleIdx="5" presStyleCnt="6">
        <dgm:presLayoutVars>
          <dgm:bulletEnabled val="1"/>
        </dgm:presLayoutVars>
      </dgm:prSet>
      <dgm:spPr/>
    </dgm:pt>
    <dgm:pt modelId="{71FC8847-EFA4-44A8-A79F-A4BDAEFCB042}" type="pres">
      <dgm:prSet presAssocID="{D369ECCD-3FC3-430E-B2D0-EDF65884459E}" presName="parentNode2" presStyleLbl="node1" presStyleIdx="5" presStyleCnt="6">
        <dgm:presLayoutVars>
          <dgm:chMax val="0"/>
          <dgm:bulletEnabled val="1"/>
        </dgm:presLayoutVars>
      </dgm:prSet>
      <dgm:spPr/>
    </dgm:pt>
    <dgm:pt modelId="{190C2786-09EC-432B-9B96-C05B702B41BC}" type="pres">
      <dgm:prSet presAssocID="{D369ECCD-3FC3-430E-B2D0-EDF65884459E}" presName="connSite2" presStyleCnt="0"/>
      <dgm:spPr/>
    </dgm:pt>
  </dgm:ptLst>
  <dgm:cxnLst>
    <dgm:cxn modelId="{0024CA01-5A8D-466E-B95D-D0FC18452D7F}" srcId="{8DE9A38C-9D23-4131-81FD-266D70BF6D4D}" destId="{FD79DAC7-A2C0-4BAC-A052-D8935E3EBD15}" srcOrd="0" destOrd="0" parTransId="{BABF0A31-8E32-4496-ABD6-3B9F14E1FADE}" sibTransId="{8E2E2D0F-BEDC-4FBA-9CA6-4D36EBA23120}"/>
    <dgm:cxn modelId="{79323D03-7D5B-4F65-A972-7FDABE5B2174}" type="presOf" srcId="{8DE9A38C-9D23-4131-81FD-266D70BF6D4D}" destId="{E4BB87D0-8652-44EB-AE7D-FC1331988E34}" srcOrd="0" destOrd="0" presId="urn:microsoft.com/office/officeart/2005/8/layout/hProcess4"/>
    <dgm:cxn modelId="{982D4607-8D85-4276-B5AD-A47E7B75173E}" type="presOf" srcId="{38172E49-BC5A-458F-B5D0-470D6A7A2F49}" destId="{20183FDF-E5CC-4946-9B10-B5CBAB315040}" srcOrd="1" destOrd="1" presId="urn:microsoft.com/office/officeart/2005/8/layout/hProcess4"/>
    <dgm:cxn modelId="{2A54D409-85DC-44B8-B90E-02B4A40285EE}" srcId="{CE872DA1-D0A0-4C5B-8885-02AE635A3642}" destId="{AE7C7CDA-DD96-40F5-934B-AFC71FFD23D0}" srcOrd="1" destOrd="0" parTransId="{8644EB54-416C-4EAC-974A-8DA857AD4D59}" sibTransId="{BB45FDCF-6AA3-4FF1-99C5-7BB3A7AE82EF}"/>
    <dgm:cxn modelId="{2909CC0A-626C-42FC-9FA6-B05C78E9C750}" type="presOf" srcId="{357CA3F9-D961-413F-A45E-F98A89BEF865}" destId="{107DE5B1-3B57-4AEF-B46D-26D5E698A754}" srcOrd="0" destOrd="0" presId="urn:microsoft.com/office/officeart/2005/8/layout/hProcess4"/>
    <dgm:cxn modelId="{EE8DD60A-4DE8-4C82-94BD-E174F6CCBAC7}" type="presOf" srcId="{AE7C7CDA-DD96-40F5-934B-AFC71FFD23D0}" destId="{4A2EAD57-C76C-4986-A460-A79F6D398DB7}" srcOrd="1" destOrd="1" presId="urn:microsoft.com/office/officeart/2005/8/layout/hProcess4"/>
    <dgm:cxn modelId="{54416810-A164-48C2-B001-2E2EF7EFFA0E}" type="presOf" srcId="{243EE67A-90A2-4208-8F0C-C4315896EE70}" destId="{0979DF87-4318-45A3-BEAA-3A3F40F4328F}" srcOrd="1" destOrd="0" presId="urn:microsoft.com/office/officeart/2005/8/layout/hProcess4"/>
    <dgm:cxn modelId="{9129FD16-3FF8-455C-ADF1-23AA65BF4F36}" type="presOf" srcId="{85350C25-DF21-427D-B4B4-4DA062008C2B}" destId="{A3946F75-D4AC-4AAD-B91E-16952271DFD9}" srcOrd="0" destOrd="0" presId="urn:microsoft.com/office/officeart/2005/8/layout/hProcess4"/>
    <dgm:cxn modelId="{FE245417-087F-49A2-881D-D7E230981CEF}" srcId="{1F374C2A-977B-4328-9E8B-E017A461A268}" destId="{BA7F505D-F46D-4932-85BB-2A43095980F6}" srcOrd="1" destOrd="0" parTransId="{F92154C7-0D4E-4D26-994D-219012A12147}" sibTransId="{7F57DE5D-88A5-4D8C-BCF7-591402DDA4D2}"/>
    <dgm:cxn modelId="{18AA5419-BF3E-40D7-85F7-273ADE87D1B2}" type="presOf" srcId="{BA7F505D-F46D-4932-85BB-2A43095980F6}" destId="{7825AE87-CFFE-44B1-BB8A-07CEE04E9976}" srcOrd="0" destOrd="0" presId="urn:microsoft.com/office/officeart/2005/8/layout/hProcess4"/>
    <dgm:cxn modelId="{ACFA371A-1A79-4E66-B338-4AEFC201090B}" srcId="{CE03AB0F-8E3A-42B1-BF81-661411D1776D}" destId="{243EE67A-90A2-4208-8F0C-C4315896EE70}" srcOrd="0" destOrd="0" parTransId="{2582FF9B-B4B8-4E34-9EA0-B1AD0C797388}" sibTransId="{F8D9E87F-588D-40E2-AFE6-4CF737D819F2}"/>
    <dgm:cxn modelId="{5C43441E-E916-4008-9028-A18361ADF4CD}" srcId="{8DE9A38C-9D23-4131-81FD-266D70BF6D4D}" destId="{053DA4C0-D4D3-493F-BF41-06B6A403B1BF}" srcOrd="1" destOrd="0" parTransId="{C0F93C5F-7CF1-4302-B34B-95E2858FCB76}" sibTransId="{37F0F458-E928-4426-8AFC-D1E884294568}"/>
    <dgm:cxn modelId="{60BD0A34-187C-4C43-9EB9-8511E6D198F1}" type="presOf" srcId="{3C65FE1E-7C55-4297-A1B0-BCC286FFA1B3}" destId="{0895D847-F85B-4D20-BF0D-644F8C7FF673}" srcOrd="1" destOrd="1" presId="urn:microsoft.com/office/officeart/2005/8/layout/hProcess4"/>
    <dgm:cxn modelId="{26A36B35-4FEA-4DC7-BEA4-8827F6EDE6F5}" type="presOf" srcId="{52EA812A-885C-4064-9D8D-9E52F5E02478}" destId="{BA2388DF-5F17-4E08-B4D4-8446530660D9}" srcOrd="0" destOrd="0" presId="urn:microsoft.com/office/officeart/2005/8/layout/hProcess4"/>
    <dgm:cxn modelId="{DA0DAF38-3F20-4B91-ACEE-ED3FF1E8A75B}" type="presOf" srcId="{7F57DE5D-88A5-4D8C-BCF7-591402DDA4D2}" destId="{CCCFDD06-46E7-448A-8A20-98796C9E7A83}" srcOrd="0" destOrd="0" presId="urn:microsoft.com/office/officeart/2005/8/layout/hProcess4"/>
    <dgm:cxn modelId="{C5FE403D-D9D1-4FDE-B653-65A08F5A7FFA}" type="presOf" srcId="{38172E49-BC5A-458F-B5D0-470D6A7A2F49}" destId="{63E87F2C-24C0-4ADA-9E75-FF795120C1A1}" srcOrd="0" destOrd="1" presId="urn:microsoft.com/office/officeart/2005/8/layout/hProcess4"/>
    <dgm:cxn modelId="{50F0A65C-E5C1-44A6-BF32-AD3086DC53F7}" type="presOf" srcId="{9B9D9A65-C902-4BC1-B713-ABE253C4ABCF}" destId="{4A2EAD57-C76C-4986-A460-A79F6D398DB7}" srcOrd="1" destOrd="0" presId="urn:microsoft.com/office/officeart/2005/8/layout/hProcess4"/>
    <dgm:cxn modelId="{CA36205E-35BF-487F-9AF2-B1A5362FAC19}" srcId="{1F374C2A-977B-4328-9E8B-E017A461A268}" destId="{CE872DA1-D0A0-4C5B-8885-02AE635A3642}" srcOrd="2" destOrd="0" parTransId="{0701A3CE-361E-44E9-AD5F-295B74D22597}" sibTransId="{357CA3F9-D961-413F-A45E-F98A89BEF865}"/>
    <dgm:cxn modelId="{E6820841-24C4-47EE-9A75-E0920B444246}" type="presOf" srcId="{053DA4C0-D4D3-493F-BF41-06B6A403B1BF}" destId="{40C5B558-836C-43BB-A869-2F883BDAB6DC}" srcOrd="1" destOrd="1" presId="urn:microsoft.com/office/officeart/2005/8/layout/hProcess4"/>
    <dgm:cxn modelId="{03059641-13CA-4B96-8093-1719C85FA02F}" type="presOf" srcId="{2D824A8B-F34C-4A79-9D61-6A4DC4D31CCB}" destId="{20183FDF-E5CC-4946-9B10-B5CBAB315040}" srcOrd="1" destOrd="0" presId="urn:microsoft.com/office/officeart/2005/8/layout/hProcess4"/>
    <dgm:cxn modelId="{3ADAEE49-07CD-47B0-84FA-06B6799CD33A}" type="presOf" srcId="{1F374C2A-977B-4328-9E8B-E017A461A268}" destId="{CCCB4AD3-6F52-40A1-B9A2-47AD862DFB56}" srcOrd="0" destOrd="0" presId="urn:microsoft.com/office/officeart/2005/8/layout/hProcess4"/>
    <dgm:cxn modelId="{04FAD26B-DB02-4A71-862C-CAD1762F81EF}" type="presOf" srcId="{D8BA6E93-DB6C-46E7-A62E-3D4DA3C7DC8A}" destId="{617BDC36-DE00-4834-BE23-603CA0B5D937}" srcOrd="0" destOrd="0" presId="urn:microsoft.com/office/officeart/2005/8/layout/hProcess4"/>
    <dgm:cxn modelId="{E4C18C51-4000-4C1B-B354-FAEEAF425D66}" srcId="{D369ECCD-3FC3-430E-B2D0-EDF65884459E}" destId="{2D824A8B-F34C-4A79-9D61-6A4DC4D31CCB}" srcOrd="0" destOrd="0" parTransId="{318E6717-1C3E-4860-8DD0-AADF09D94646}" sibTransId="{AA6F01EC-7A63-4582-97B6-6826C19332B6}"/>
    <dgm:cxn modelId="{821CBB51-7437-4AC6-93C0-E4BAF78999E2}" type="presOf" srcId="{8D20FB6A-778F-44B9-8764-48D4B7B083CB}" destId="{0895D847-F85B-4D20-BF0D-644F8C7FF673}" srcOrd="1" destOrd="0" presId="urn:microsoft.com/office/officeart/2005/8/layout/hProcess4"/>
    <dgm:cxn modelId="{CE0A6454-5782-4411-B04D-07FE2379CAE8}" srcId="{1F374C2A-977B-4328-9E8B-E017A461A268}" destId="{8DE9A38C-9D23-4131-81FD-266D70BF6D4D}" srcOrd="3" destOrd="0" parTransId="{112D7A30-3396-4D3B-A92C-7DAB6CDC665E}" sibTransId="{94D6BB80-2B31-4127-9C6A-9657464A380C}"/>
    <dgm:cxn modelId="{46468674-6A20-4266-BC02-5A4A72B11705}" type="presOf" srcId="{AE7C7CDA-DD96-40F5-934B-AFC71FFD23D0}" destId="{1C634B6B-D043-4B65-B70E-140B79B6E330}" srcOrd="0" destOrd="1" presId="urn:microsoft.com/office/officeart/2005/8/layout/hProcess4"/>
    <dgm:cxn modelId="{ABE88156-84B7-4811-BE0C-FF31694E3367}" srcId="{1F374C2A-977B-4328-9E8B-E017A461A268}" destId="{BF5FED8C-517D-4897-B764-3B195407E193}" srcOrd="4" destOrd="0" parTransId="{13D970EE-C3B0-48D2-AFF3-79267595D0E4}" sibTransId="{D8BA6E93-DB6C-46E7-A62E-3D4DA3C7DC8A}"/>
    <dgm:cxn modelId="{98BEC057-3002-4464-8940-37C468400586}" type="presOf" srcId="{3C65FE1E-7C55-4297-A1B0-BCC286FFA1B3}" destId="{8F5E593F-3D9D-44BF-98A8-C79C059B3E89}" srcOrd="0" destOrd="1" presId="urn:microsoft.com/office/officeart/2005/8/layout/hProcess4"/>
    <dgm:cxn modelId="{F9DE458E-6EC0-4C6A-AF00-AA19B565A098}" srcId="{BA7F505D-F46D-4932-85BB-2A43095980F6}" destId="{3C65FE1E-7C55-4297-A1B0-BCC286FFA1B3}" srcOrd="1" destOrd="0" parTransId="{7836DA2D-1316-452D-8A45-C0A69DCC03EA}" sibTransId="{F8E3F2A6-4E70-4AEA-97D8-8ABC14665814}"/>
    <dgm:cxn modelId="{C6BEE58E-F3C7-4BBE-BDBC-7DCBEF143F72}" srcId="{BF5FED8C-517D-4897-B764-3B195407E193}" destId="{52EA812A-885C-4064-9D8D-9E52F5E02478}" srcOrd="0" destOrd="0" parTransId="{3B1F2DC9-2A03-4DF5-B46C-8C0F0BB02930}" sibTransId="{D34CD01E-EF90-4D9D-A65A-457A5D162680}"/>
    <dgm:cxn modelId="{7487E48F-6704-4212-87E6-CC7A417A72F9}" type="presOf" srcId="{053DA4C0-D4D3-493F-BF41-06B6A403B1BF}" destId="{7560C0DD-8504-4BD7-AC6D-DD94ACF86AAB}" srcOrd="0" destOrd="1" presId="urn:microsoft.com/office/officeart/2005/8/layout/hProcess4"/>
    <dgm:cxn modelId="{2446D691-0515-4FF0-AFBE-7EE18D4039D4}" type="presOf" srcId="{7055EC78-2C97-4EC1-A623-5B8E0D33EAB2}" destId="{99F6ABAF-D819-48FB-97FE-7AB51C344D8C}" srcOrd="0" destOrd="1" presId="urn:microsoft.com/office/officeart/2005/8/layout/hProcess4"/>
    <dgm:cxn modelId="{D675CA93-AD63-45D0-8A2E-CB9FBEFFB26E}" type="presOf" srcId="{FD79DAC7-A2C0-4BAC-A052-D8935E3EBD15}" destId="{7560C0DD-8504-4BD7-AC6D-DD94ACF86AAB}" srcOrd="0" destOrd="0" presId="urn:microsoft.com/office/officeart/2005/8/layout/hProcess4"/>
    <dgm:cxn modelId="{0CCC239C-B04B-4E54-8016-66A509C26C62}" type="presOf" srcId="{94D6BB80-2B31-4127-9C6A-9657464A380C}" destId="{CC8743C7-3E1F-4D34-89C8-E2C9F0DEC2B4}" srcOrd="0" destOrd="0" presId="urn:microsoft.com/office/officeart/2005/8/layout/hProcess4"/>
    <dgm:cxn modelId="{FFF1B8A1-199D-4BA2-9654-941E25C4572D}" srcId="{1F374C2A-977B-4328-9E8B-E017A461A268}" destId="{D369ECCD-3FC3-430E-B2D0-EDF65884459E}" srcOrd="5" destOrd="0" parTransId="{3EC64483-EB6C-409C-9E36-95FD24210565}" sibTransId="{07480557-D166-4178-92E4-995DAD759B83}"/>
    <dgm:cxn modelId="{2C5ECBA3-EF3E-4F6F-8694-74AC1472B0B5}" type="presOf" srcId="{9B9D9A65-C902-4BC1-B713-ABE253C4ABCF}" destId="{1C634B6B-D043-4B65-B70E-140B79B6E330}" srcOrd="0" destOrd="0" presId="urn:microsoft.com/office/officeart/2005/8/layout/hProcess4"/>
    <dgm:cxn modelId="{8BDAD0A9-758A-49F1-8BD3-14F594325044}" type="presOf" srcId="{243EE67A-90A2-4208-8F0C-C4315896EE70}" destId="{99F6ABAF-D819-48FB-97FE-7AB51C344D8C}" srcOrd="0" destOrd="0" presId="urn:microsoft.com/office/officeart/2005/8/layout/hProcess4"/>
    <dgm:cxn modelId="{A860E1B6-E74C-4244-A83A-818C5D474C57}" srcId="{BA7F505D-F46D-4932-85BB-2A43095980F6}" destId="{8D20FB6A-778F-44B9-8764-48D4B7B083CB}" srcOrd="0" destOrd="0" parTransId="{89FF673F-9587-49C0-9B32-2DA167DAD40C}" sibTransId="{1B86382F-C9C5-4374-9964-76B8675DA706}"/>
    <dgm:cxn modelId="{75C874D3-086C-4600-9A8F-25747E547E14}" type="presOf" srcId="{7055EC78-2C97-4EC1-A623-5B8E0D33EAB2}" destId="{0979DF87-4318-45A3-BEAA-3A3F40F4328F}" srcOrd="1" destOrd="1" presId="urn:microsoft.com/office/officeart/2005/8/layout/hProcess4"/>
    <dgm:cxn modelId="{BEE44AD5-6CF2-403C-A207-989876A4BD1F}" srcId="{1F374C2A-977B-4328-9E8B-E017A461A268}" destId="{CE03AB0F-8E3A-42B1-BF81-661411D1776D}" srcOrd="0" destOrd="0" parTransId="{11FBD47A-4736-4B67-9270-D6D298B92C2F}" sibTransId="{85350C25-DF21-427D-B4B4-4DA062008C2B}"/>
    <dgm:cxn modelId="{A86334D6-DF0E-4633-80BF-9BDCCA4DDAA9}" type="presOf" srcId="{CE872DA1-D0A0-4C5B-8885-02AE635A3642}" destId="{85F81548-7250-4158-9E53-085740C9DEC8}" srcOrd="0" destOrd="0" presId="urn:microsoft.com/office/officeart/2005/8/layout/hProcess4"/>
    <dgm:cxn modelId="{766B34DB-3990-4FFC-8FDF-61FCF1838688}" type="presOf" srcId="{52EA812A-885C-4064-9D8D-9E52F5E02478}" destId="{FF468496-B4B6-46F3-99BB-D9CBCDC2061F}" srcOrd="1" destOrd="0" presId="urn:microsoft.com/office/officeart/2005/8/layout/hProcess4"/>
    <dgm:cxn modelId="{6DFC36DC-5B58-4B64-A81B-5079B601EA73}" type="presOf" srcId="{D369ECCD-3FC3-430E-B2D0-EDF65884459E}" destId="{71FC8847-EFA4-44A8-A79F-A4BDAEFCB042}" srcOrd="0" destOrd="0" presId="urn:microsoft.com/office/officeart/2005/8/layout/hProcess4"/>
    <dgm:cxn modelId="{BC6A9BDD-E061-499A-91E3-D6152A75B794}" srcId="{D369ECCD-3FC3-430E-B2D0-EDF65884459E}" destId="{38172E49-BC5A-458F-B5D0-470D6A7A2F49}" srcOrd="1" destOrd="0" parTransId="{66E67097-B4A9-4D9B-96AF-A37CF617015E}" sibTransId="{00EB5414-885B-4EF6-89B8-B20400741F22}"/>
    <dgm:cxn modelId="{60737AE2-B45F-469A-985E-F5E15C5C7453}" srcId="{CE03AB0F-8E3A-42B1-BF81-661411D1776D}" destId="{7055EC78-2C97-4EC1-A623-5B8E0D33EAB2}" srcOrd="1" destOrd="0" parTransId="{FD708E92-840E-439B-81D0-DD5DEF7AC8FF}" sibTransId="{4A48B3AB-3743-46AD-9C0F-192A484E83F7}"/>
    <dgm:cxn modelId="{205991E5-266A-42EB-8B8C-A0B577B83D1C}" type="presOf" srcId="{FD79DAC7-A2C0-4BAC-A052-D8935E3EBD15}" destId="{40C5B558-836C-43BB-A869-2F883BDAB6DC}" srcOrd="1" destOrd="0" presId="urn:microsoft.com/office/officeart/2005/8/layout/hProcess4"/>
    <dgm:cxn modelId="{A0FAACE6-8771-4B79-AE21-BF75452FA4D9}" srcId="{CE872DA1-D0A0-4C5B-8885-02AE635A3642}" destId="{9B9D9A65-C902-4BC1-B713-ABE253C4ABCF}" srcOrd="0" destOrd="0" parTransId="{7400FE46-3CDC-4BE2-A753-C56FBE39C95F}" sibTransId="{25F30E22-950D-4E03-AD1F-C8EA2973FBC6}"/>
    <dgm:cxn modelId="{4AC85EE8-3230-4E76-8D9D-A04001305E2D}" type="presOf" srcId="{CE03AB0F-8E3A-42B1-BF81-661411D1776D}" destId="{D93E86C8-7695-4358-8F96-C689F41207BE}" srcOrd="0" destOrd="0" presId="urn:microsoft.com/office/officeart/2005/8/layout/hProcess4"/>
    <dgm:cxn modelId="{553351EA-E022-48EE-8515-3978B5D5BD08}" type="presOf" srcId="{2D824A8B-F34C-4A79-9D61-6A4DC4D31CCB}" destId="{63E87F2C-24C0-4ADA-9E75-FF795120C1A1}" srcOrd="0" destOrd="0" presId="urn:microsoft.com/office/officeart/2005/8/layout/hProcess4"/>
    <dgm:cxn modelId="{7915E1EB-43DF-4E03-9E07-DAF03FC592E9}" type="presOf" srcId="{BF5FED8C-517D-4897-B764-3B195407E193}" destId="{F1E0ED7A-BD41-4719-BA39-9C2FDD950AD7}" srcOrd="0" destOrd="0" presId="urn:microsoft.com/office/officeart/2005/8/layout/hProcess4"/>
    <dgm:cxn modelId="{2676FBFF-9C4C-42BA-A8BB-E6188A19FE20}" type="presOf" srcId="{8D20FB6A-778F-44B9-8764-48D4B7B083CB}" destId="{8F5E593F-3D9D-44BF-98A8-C79C059B3E89}" srcOrd="0" destOrd="0" presId="urn:microsoft.com/office/officeart/2005/8/layout/hProcess4"/>
    <dgm:cxn modelId="{256AEE6B-F5D5-462E-83D6-1833AB775597}" type="presParOf" srcId="{CCCB4AD3-6F52-40A1-B9A2-47AD862DFB56}" destId="{3AE0DB58-8084-4247-988B-6F81F47E5EB9}" srcOrd="0" destOrd="0" presId="urn:microsoft.com/office/officeart/2005/8/layout/hProcess4"/>
    <dgm:cxn modelId="{4AE65849-7B03-41CC-9929-07A0CDADE89E}" type="presParOf" srcId="{CCCB4AD3-6F52-40A1-B9A2-47AD862DFB56}" destId="{0FAC26FA-1313-4880-BC22-C6DB25D8FB2C}" srcOrd="1" destOrd="0" presId="urn:microsoft.com/office/officeart/2005/8/layout/hProcess4"/>
    <dgm:cxn modelId="{EE811827-54B8-4875-A4CB-1EDB815BDA10}" type="presParOf" srcId="{CCCB4AD3-6F52-40A1-B9A2-47AD862DFB56}" destId="{A8BE62A3-D5EA-4F7D-B5CC-1092B81839D4}" srcOrd="2" destOrd="0" presId="urn:microsoft.com/office/officeart/2005/8/layout/hProcess4"/>
    <dgm:cxn modelId="{40A1624A-171E-4CB5-9A7F-F64D0073EFBC}" type="presParOf" srcId="{A8BE62A3-D5EA-4F7D-B5CC-1092B81839D4}" destId="{03C9DE30-8A30-4204-8C38-B49F6F4876FB}" srcOrd="0" destOrd="0" presId="urn:microsoft.com/office/officeart/2005/8/layout/hProcess4"/>
    <dgm:cxn modelId="{6F740000-4378-4597-BD4A-5C4B5BAD35A3}" type="presParOf" srcId="{03C9DE30-8A30-4204-8C38-B49F6F4876FB}" destId="{7305EA8E-9F97-4C96-84B1-4434C94B82F3}" srcOrd="0" destOrd="0" presId="urn:microsoft.com/office/officeart/2005/8/layout/hProcess4"/>
    <dgm:cxn modelId="{A3980248-4267-4F96-BF68-603C0A3805D4}" type="presParOf" srcId="{03C9DE30-8A30-4204-8C38-B49F6F4876FB}" destId="{99F6ABAF-D819-48FB-97FE-7AB51C344D8C}" srcOrd="1" destOrd="0" presId="urn:microsoft.com/office/officeart/2005/8/layout/hProcess4"/>
    <dgm:cxn modelId="{1E31D2DC-3055-4B91-98FA-A2FD29746E87}" type="presParOf" srcId="{03C9DE30-8A30-4204-8C38-B49F6F4876FB}" destId="{0979DF87-4318-45A3-BEAA-3A3F40F4328F}" srcOrd="2" destOrd="0" presId="urn:microsoft.com/office/officeart/2005/8/layout/hProcess4"/>
    <dgm:cxn modelId="{4DE89BA0-72F9-4256-8119-4F48F1604D7D}" type="presParOf" srcId="{03C9DE30-8A30-4204-8C38-B49F6F4876FB}" destId="{D93E86C8-7695-4358-8F96-C689F41207BE}" srcOrd="3" destOrd="0" presId="urn:microsoft.com/office/officeart/2005/8/layout/hProcess4"/>
    <dgm:cxn modelId="{5CECD0D4-EB37-4DE7-BDD0-6F08E9948B90}" type="presParOf" srcId="{03C9DE30-8A30-4204-8C38-B49F6F4876FB}" destId="{C754DCBF-5A75-4CC3-925A-FBDF34A8C17F}" srcOrd="4" destOrd="0" presId="urn:microsoft.com/office/officeart/2005/8/layout/hProcess4"/>
    <dgm:cxn modelId="{F05DC677-15BE-4AFF-B993-EA23296F754E}" type="presParOf" srcId="{A8BE62A3-D5EA-4F7D-B5CC-1092B81839D4}" destId="{A3946F75-D4AC-4AAD-B91E-16952271DFD9}" srcOrd="1" destOrd="0" presId="urn:microsoft.com/office/officeart/2005/8/layout/hProcess4"/>
    <dgm:cxn modelId="{545AE94D-7A7C-4932-8069-89C49494AF4F}" type="presParOf" srcId="{A8BE62A3-D5EA-4F7D-B5CC-1092B81839D4}" destId="{070FAB44-9D7B-463A-8E7E-8560171ABDB2}" srcOrd="2" destOrd="0" presId="urn:microsoft.com/office/officeart/2005/8/layout/hProcess4"/>
    <dgm:cxn modelId="{AA89D79E-73CE-4664-BF37-3062BFD754C4}" type="presParOf" srcId="{070FAB44-9D7B-463A-8E7E-8560171ABDB2}" destId="{08952A6E-1468-4D58-BFF5-B6ECF1570ACF}" srcOrd="0" destOrd="0" presId="urn:microsoft.com/office/officeart/2005/8/layout/hProcess4"/>
    <dgm:cxn modelId="{6166AD44-DC63-4D1C-B28E-172135E132AD}" type="presParOf" srcId="{070FAB44-9D7B-463A-8E7E-8560171ABDB2}" destId="{8F5E593F-3D9D-44BF-98A8-C79C059B3E89}" srcOrd="1" destOrd="0" presId="urn:microsoft.com/office/officeart/2005/8/layout/hProcess4"/>
    <dgm:cxn modelId="{062371EF-DE26-4E14-BD7B-1B165CC12529}" type="presParOf" srcId="{070FAB44-9D7B-463A-8E7E-8560171ABDB2}" destId="{0895D847-F85B-4D20-BF0D-644F8C7FF673}" srcOrd="2" destOrd="0" presId="urn:microsoft.com/office/officeart/2005/8/layout/hProcess4"/>
    <dgm:cxn modelId="{70A2541E-0AF1-46D8-A021-50DBD6F80D53}" type="presParOf" srcId="{070FAB44-9D7B-463A-8E7E-8560171ABDB2}" destId="{7825AE87-CFFE-44B1-BB8A-07CEE04E9976}" srcOrd="3" destOrd="0" presId="urn:microsoft.com/office/officeart/2005/8/layout/hProcess4"/>
    <dgm:cxn modelId="{6922189B-3DCB-4791-8253-9BE40092F008}" type="presParOf" srcId="{070FAB44-9D7B-463A-8E7E-8560171ABDB2}" destId="{9EB5F689-5DED-4A1F-BD84-419EE380B4B2}" srcOrd="4" destOrd="0" presId="urn:microsoft.com/office/officeart/2005/8/layout/hProcess4"/>
    <dgm:cxn modelId="{6A077A2B-E2FB-48B5-B4CB-8D5AD5BDC910}" type="presParOf" srcId="{A8BE62A3-D5EA-4F7D-B5CC-1092B81839D4}" destId="{CCCFDD06-46E7-448A-8A20-98796C9E7A83}" srcOrd="3" destOrd="0" presId="urn:microsoft.com/office/officeart/2005/8/layout/hProcess4"/>
    <dgm:cxn modelId="{38F4063C-F4B4-40CA-8CE6-B815B2B3903B}" type="presParOf" srcId="{A8BE62A3-D5EA-4F7D-B5CC-1092B81839D4}" destId="{C74A067E-0668-4432-8073-6CADD2D34604}" srcOrd="4" destOrd="0" presId="urn:microsoft.com/office/officeart/2005/8/layout/hProcess4"/>
    <dgm:cxn modelId="{3C5A194C-37A7-46A8-AE96-B1AC3125A351}" type="presParOf" srcId="{C74A067E-0668-4432-8073-6CADD2D34604}" destId="{532488CF-C4E6-42E4-B17B-BE546D75D4E2}" srcOrd="0" destOrd="0" presId="urn:microsoft.com/office/officeart/2005/8/layout/hProcess4"/>
    <dgm:cxn modelId="{4CA933D1-428F-41DF-92B7-1B7912CA4FB3}" type="presParOf" srcId="{C74A067E-0668-4432-8073-6CADD2D34604}" destId="{1C634B6B-D043-4B65-B70E-140B79B6E330}" srcOrd="1" destOrd="0" presId="urn:microsoft.com/office/officeart/2005/8/layout/hProcess4"/>
    <dgm:cxn modelId="{5AA71CAA-D269-4F25-B75D-1AE7C46F404C}" type="presParOf" srcId="{C74A067E-0668-4432-8073-6CADD2D34604}" destId="{4A2EAD57-C76C-4986-A460-A79F6D398DB7}" srcOrd="2" destOrd="0" presId="urn:microsoft.com/office/officeart/2005/8/layout/hProcess4"/>
    <dgm:cxn modelId="{B9E35C1B-448E-46E6-B368-485CC9AC36B3}" type="presParOf" srcId="{C74A067E-0668-4432-8073-6CADD2D34604}" destId="{85F81548-7250-4158-9E53-085740C9DEC8}" srcOrd="3" destOrd="0" presId="urn:microsoft.com/office/officeart/2005/8/layout/hProcess4"/>
    <dgm:cxn modelId="{4F967135-6758-4C01-A4F7-CBF262F78020}" type="presParOf" srcId="{C74A067E-0668-4432-8073-6CADD2D34604}" destId="{191650A7-8202-464A-8D01-68987FAF8706}" srcOrd="4" destOrd="0" presId="urn:microsoft.com/office/officeart/2005/8/layout/hProcess4"/>
    <dgm:cxn modelId="{09EEDFC3-1125-41E0-A814-245EE6A0129A}" type="presParOf" srcId="{A8BE62A3-D5EA-4F7D-B5CC-1092B81839D4}" destId="{107DE5B1-3B57-4AEF-B46D-26D5E698A754}" srcOrd="5" destOrd="0" presId="urn:microsoft.com/office/officeart/2005/8/layout/hProcess4"/>
    <dgm:cxn modelId="{B8CC37A0-1AF1-448D-8819-C5C1A2B9D53A}" type="presParOf" srcId="{A8BE62A3-D5EA-4F7D-B5CC-1092B81839D4}" destId="{CFCE3AA2-B49D-406A-BD68-BC9AB535D8C2}" srcOrd="6" destOrd="0" presId="urn:microsoft.com/office/officeart/2005/8/layout/hProcess4"/>
    <dgm:cxn modelId="{4D73B167-FF0D-4DE8-B10C-BAAD90E92266}" type="presParOf" srcId="{CFCE3AA2-B49D-406A-BD68-BC9AB535D8C2}" destId="{3EB64115-A1AB-4D4D-8A90-9B23DD87C78B}" srcOrd="0" destOrd="0" presId="urn:microsoft.com/office/officeart/2005/8/layout/hProcess4"/>
    <dgm:cxn modelId="{64934D34-A570-4981-8BA5-81B0D2B91896}" type="presParOf" srcId="{CFCE3AA2-B49D-406A-BD68-BC9AB535D8C2}" destId="{7560C0DD-8504-4BD7-AC6D-DD94ACF86AAB}" srcOrd="1" destOrd="0" presId="urn:microsoft.com/office/officeart/2005/8/layout/hProcess4"/>
    <dgm:cxn modelId="{056AEF8C-6B3A-455D-BE6C-7076A6A9271A}" type="presParOf" srcId="{CFCE3AA2-B49D-406A-BD68-BC9AB535D8C2}" destId="{40C5B558-836C-43BB-A869-2F883BDAB6DC}" srcOrd="2" destOrd="0" presId="urn:microsoft.com/office/officeart/2005/8/layout/hProcess4"/>
    <dgm:cxn modelId="{08E71721-6D96-4E3D-BD3D-B9B772DD4D20}" type="presParOf" srcId="{CFCE3AA2-B49D-406A-BD68-BC9AB535D8C2}" destId="{E4BB87D0-8652-44EB-AE7D-FC1331988E34}" srcOrd="3" destOrd="0" presId="urn:microsoft.com/office/officeart/2005/8/layout/hProcess4"/>
    <dgm:cxn modelId="{C99CEE5F-DA7F-4D59-B0C7-6AD7674DD042}" type="presParOf" srcId="{CFCE3AA2-B49D-406A-BD68-BC9AB535D8C2}" destId="{9EC2B5FF-E792-4D4A-87E3-41FA041C3231}" srcOrd="4" destOrd="0" presId="urn:microsoft.com/office/officeart/2005/8/layout/hProcess4"/>
    <dgm:cxn modelId="{98F71A50-76D7-4CCA-BE8D-4FAB890EC610}" type="presParOf" srcId="{A8BE62A3-D5EA-4F7D-B5CC-1092B81839D4}" destId="{CC8743C7-3E1F-4D34-89C8-E2C9F0DEC2B4}" srcOrd="7" destOrd="0" presId="urn:microsoft.com/office/officeart/2005/8/layout/hProcess4"/>
    <dgm:cxn modelId="{20A75EA2-E833-479F-B90C-70C607E534A2}" type="presParOf" srcId="{A8BE62A3-D5EA-4F7D-B5CC-1092B81839D4}" destId="{6346EA55-81BD-48EB-AC46-2BE5FD39CA2E}" srcOrd="8" destOrd="0" presId="urn:microsoft.com/office/officeart/2005/8/layout/hProcess4"/>
    <dgm:cxn modelId="{E01E27B6-6144-4B8A-8C8D-811F46598180}" type="presParOf" srcId="{6346EA55-81BD-48EB-AC46-2BE5FD39CA2E}" destId="{F3B471A7-F7B4-4947-9C89-74D20AD9DD5D}" srcOrd="0" destOrd="0" presId="urn:microsoft.com/office/officeart/2005/8/layout/hProcess4"/>
    <dgm:cxn modelId="{38B4ACD0-71AB-49B1-9805-BF90C9E7FE6C}" type="presParOf" srcId="{6346EA55-81BD-48EB-AC46-2BE5FD39CA2E}" destId="{BA2388DF-5F17-4E08-B4D4-8446530660D9}" srcOrd="1" destOrd="0" presId="urn:microsoft.com/office/officeart/2005/8/layout/hProcess4"/>
    <dgm:cxn modelId="{418DB027-3A00-426C-92EE-726A12C2D349}" type="presParOf" srcId="{6346EA55-81BD-48EB-AC46-2BE5FD39CA2E}" destId="{FF468496-B4B6-46F3-99BB-D9CBCDC2061F}" srcOrd="2" destOrd="0" presId="urn:microsoft.com/office/officeart/2005/8/layout/hProcess4"/>
    <dgm:cxn modelId="{36CB25F5-FD4C-40E0-8CE7-4071FCCFD96B}" type="presParOf" srcId="{6346EA55-81BD-48EB-AC46-2BE5FD39CA2E}" destId="{F1E0ED7A-BD41-4719-BA39-9C2FDD950AD7}" srcOrd="3" destOrd="0" presId="urn:microsoft.com/office/officeart/2005/8/layout/hProcess4"/>
    <dgm:cxn modelId="{CC4A5E1A-C323-4E04-9F20-667B1FD91860}" type="presParOf" srcId="{6346EA55-81BD-48EB-AC46-2BE5FD39CA2E}" destId="{22E6E537-5523-4317-AEB2-BD295613CEE4}" srcOrd="4" destOrd="0" presId="urn:microsoft.com/office/officeart/2005/8/layout/hProcess4"/>
    <dgm:cxn modelId="{40DCB7C4-7A5C-4494-96BC-2AF3D4EABD60}" type="presParOf" srcId="{A8BE62A3-D5EA-4F7D-B5CC-1092B81839D4}" destId="{617BDC36-DE00-4834-BE23-603CA0B5D937}" srcOrd="9" destOrd="0" presId="urn:microsoft.com/office/officeart/2005/8/layout/hProcess4"/>
    <dgm:cxn modelId="{2C36A849-AFEF-4CD6-8193-B2E666A22E5D}" type="presParOf" srcId="{A8BE62A3-D5EA-4F7D-B5CC-1092B81839D4}" destId="{FC7E75F8-191D-4AC4-AF1D-30CDE97296B8}" srcOrd="10" destOrd="0" presId="urn:microsoft.com/office/officeart/2005/8/layout/hProcess4"/>
    <dgm:cxn modelId="{3219FFCF-E904-42F4-9C11-32A1559C5F71}" type="presParOf" srcId="{FC7E75F8-191D-4AC4-AF1D-30CDE97296B8}" destId="{1C305B48-393C-49AF-92FD-CB7776124326}" srcOrd="0" destOrd="0" presId="urn:microsoft.com/office/officeart/2005/8/layout/hProcess4"/>
    <dgm:cxn modelId="{39075CE3-18E9-4F10-BECA-5C7392A291FC}" type="presParOf" srcId="{FC7E75F8-191D-4AC4-AF1D-30CDE97296B8}" destId="{63E87F2C-24C0-4ADA-9E75-FF795120C1A1}" srcOrd="1" destOrd="0" presId="urn:microsoft.com/office/officeart/2005/8/layout/hProcess4"/>
    <dgm:cxn modelId="{180FECEF-3BC0-4EA0-9386-99C97A2666E8}" type="presParOf" srcId="{FC7E75F8-191D-4AC4-AF1D-30CDE97296B8}" destId="{20183FDF-E5CC-4946-9B10-B5CBAB315040}" srcOrd="2" destOrd="0" presId="urn:microsoft.com/office/officeart/2005/8/layout/hProcess4"/>
    <dgm:cxn modelId="{8D6EDDDA-DAC4-46D1-AD40-CD0A59B471F2}" type="presParOf" srcId="{FC7E75F8-191D-4AC4-AF1D-30CDE97296B8}" destId="{71FC8847-EFA4-44A8-A79F-A4BDAEFCB042}" srcOrd="3" destOrd="0" presId="urn:microsoft.com/office/officeart/2005/8/layout/hProcess4"/>
    <dgm:cxn modelId="{6C9B7F4C-31E9-479C-ACD2-1BB596D3DEFF}" type="presParOf" srcId="{FC7E75F8-191D-4AC4-AF1D-30CDE97296B8}" destId="{190C2786-09EC-432B-9B96-C05B702B41BC}"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7ED6C4-DB9E-4E16-9C5A-C8A7814AB6EA}"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s-CO"/>
        </a:p>
      </dgm:t>
    </dgm:pt>
    <dgm:pt modelId="{DC59E2BA-6CE5-4048-A3C0-5711CE7223EA}">
      <dgm:prSet phldrT="[Texto]"/>
      <dgm:spPr/>
      <dgm:t>
        <a:bodyPr/>
        <a:lstStyle/>
        <a:p>
          <a:r>
            <a:rPr lang="es-CO" dirty="0"/>
            <a:t>ADMINISTRACIÓN DE LA CALIDAD TOTAL</a:t>
          </a:r>
        </a:p>
      </dgm:t>
    </dgm:pt>
    <dgm:pt modelId="{C3EE0023-0B82-4FEF-942C-5620301492A4}" type="parTrans" cxnId="{1B4C562E-2E77-4A67-A079-512FBE6A8D77}">
      <dgm:prSet/>
      <dgm:spPr/>
      <dgm:t>
        <a:bodyPr/>
        <a:lstStyle/>
        <a:p>
          <a:endParaRPr lang="es-CO"/>
        </a:p>
      </dgm:t>
    </dgm:pt>
    <dgm:pt modelId="{9F4C5004-62A8-452F-BBDE-C6E64A5B2930}" type="sibTrans" cxnId="{1B4C562E-2E77-4A67-A079-512FBE6A8D77}">
      <dgm:prSet/>
      <dgm:spPr/>
      <dgm:t>
        <a:bodyPr/>
        <a:lstStyle/>
        <a:p>
          <a:endParaRPr lang="es-CO"/>
        </a:p>
      </dgm:t>
    </dgm:pt>
    <dgm:pt modelId="{D85A26D7-6EFC-4DF5-B415-2F1151E19F9D}">
      <dgm:prSet phldrT="[Texto]"/>
      <dgm:spPr/>
      <dgm:t>
        <a:bodyPr/>
        <a:lstStyle/>
        <a:p>
          <a:r>
            <a:rPr lang="es-CO" dirty="0"/>
            <a:t>Principios de gestión de la calidad</a:t>
          </a:r>
        </a:p>
      </dgm:t>
    </dgm:pt>
    <dgm:pt modelId="{6F04CEDA-0107-4B08-ACD6-0C2C30CE7B8F}" type="parTrans" cxnId="{9DA36DCA-792E-42F7-93C2-525D7F6E4A83}">
      <dgm:prSet/>
      <dgm:spPr/>
      <dgm:t>
        <a:bodyPr/>
        <a:lstStyle/>
        <a:p>
          <a:endParaRPr lang="es-CO"/>
        </a:p>
      </dgm:t>
    </dgm:pt>
    <dgm:pt modelId="{A29768BF-980F-4E7F-86C6-441FBF6500CA}" type="sibTrans" cxnId="{9DA36DCA-792E-42F7-93C2-525D7F6E4A83}">
      <dgm:prSet/>
      <dgm:spPr/>
      <dgm:t>
        <a:bodyPr/>
        <a:lstStyle/>
        <a:p>
          <a:endParaRPr lang="es-CO"/>
        </a:p>
      </dgm:t>
    </dgm:pt>
    <dgm:pt modelId="{6F27576E-7213-4297-85CF-CD58803444C7}">
      <dgm:prSet phldrT="[Texto]"/>
      <dgm:spPr/>
      <dgm:t>
        <a:bodyPr/>
        <a:lstStyle/>
        <a:p>
          <a:r>
            <a:rPr lang="es-CO" dirty="0"/>
            <a:t>Desarrollo organizacional</a:t>
          </a:r>
        </a:p>
      </dgm:t>
    </dgm:pt>
    <dgm:pt modelId="{E69F7CF1-D23E-473F-A1E4-52CAFB7D2D81}" type="parTrans" cxnId="{4878E3FB-CF25-40FB-830E-9DE2C51538DA}">
      <dgm:prSet/>
      <dgm:spPr/>
      <dgm:t>
        <a:bodyPr/>
        <a:lstStyle/>
        <a:p>
          <a:endParaRPr lang="es-CO"/>
        </a:p>
      </dgm:t>
    </dgm:pt>
    <dgm:pt modelId="{178FBFF5-FE83-4D63-B6AA-4CCAC515D5C8}" type="sibTrans" cxnId="{4878E3FB-CF25-40FB-830E-9DE2C51538DA}">
      <dgm:prSet/>
      <dgm:spPr/>
      <dgm:t>
        <a:bodyPr/>
        <a:lstStyle/>
        <a:p>
          <a:endParaRPr lang="es-CO"/>
        </a:p>
      </dgm:t>
    </dgm:pt>
    <dgm:pt modelId="{6886C175-61EE-4B6F-AB9B-B0D1D2245150}">
      <dgm:prSet phldrT="[Texto]"/>
      <dgm:spPr/>
      <dgm:t>
        <a:bodyPr/>
        <a:lstStyle/>
        <a:p>
          <a:r>
            <a:rPr lang="es-CO" dirty="0"/>
            <a:t>Manual de calidad</a:t>
          </a:r>
        </a:p>
      </dgm:t>
    </dgm:pt>
    <dgm:pt modelId="{477CE27E-DE05-4C38-A404-5BE84A66878A}" type="parTrans" cxnId="{E9CE44C6-7640-4CAA-B5FE-7B3C34EE165B}">
      <dgm:prSet/>
      <dgm:spPr/>
      <dgm:t>
        <a:bodyPr/>
        <a:lstStyle/>
        <a:p>
          <a:endParaRPr lang="es-CO"/>
        </a:p>
      </dgm:t>
    </dgm:pt>
    <dgm:pt modelId="{21D8E716-23A9-4573-A1D5-3FE336DFCCA8}" type="sibTrans" cxnId="{E9CE44C6-7640-4CAA-B5FE-7B3C34EE165B}">
      <dgm:prSet/>
      <dgm:spPr/>
      <dgm:t>
        <a:bodyPr/>
        <a:lstStyle/>
        <a:p>
          <a:endParaRPr lang="es-CO"/>
        </a:p>
      </dgm:t>
    </dgm:pt>
    <dgm:pt modelId="{FA41B9C3-3B47-4F3A-B2B8-308AEF8FE889}">
      <dgm:prSet phldrT="[Texto]"/>
      <dgm:spPr/>
      <dgm:t>
        <a:bodyPr/>
        <a:lstStyle/>
        <a:p>
          <a:r>
            <a:rPr lang="es-CO" dirty="0"/>
            <a:t>Familia de normas ISO</a:t>
          </a:r>
        </a:p>
      </dgm:t>
    </dgm:pt>
    <dgm:pt modelId="{91A5A991-24F6-418E-B4DB-AA7FF2D4DBCD}" type="parTrans" cxnId="{3B2527C4-5DDD-4793-82D0-EEBB12FDDA1F}">
      <dgm:prSet/>
      <dgm:spPr/>
      <dgm:t>
        <a:bodyPr/>
        <a:lstStyle/>
        <a:p>
          <a:endParaRPr lang="es-CO"/>
        </a:p>
      </dgm:t>
    </dgm:pt>
    <dgm:pt modelId="{7F2B9EAB-845F-400B-9002-C4610A0316F6}" type="sibTrans" cxnId="{3B2527C4-5DDD-4793-82D0-EEBB12FDDA1F}">
      <dgm:prSet/>
      <dgm:spPr/>
      <dgm:t>
        <a:bodyPr/>
        <a:lstStyle/>
        <a:p>
          <a:endParaRPr lang="es-CO"/>
        </a:p>
      </dgm:t>
    </dgm:pt>
    <dgm:pt modelId="{BA17F73F-DB7F-4448-B6D4-2BDE52E25C0F}">
      <dgm:prSet/>
      <dgm:spPr/>
      <dgm:t>
        <a:bodyPr/>
        <a:lstStyle/>
        <a:p>
          <a:r>
            <a:rPr lang="es-CO" dirty="0"/>
            <a:t>Estructura de la norma NTC ISO 9001:2015</a:t>
          </a:r>
        </a:p>
      </dgm:t>
    </dgm:pt>
    <dgm:pt modelId="{AE9FBA5D-ED13-46A2-A0A8-2135635CEC95}" type="parTrans" cxnId="{26EA0D73-914D-4A50-A485-BB4C6C737164}">
      <dgm:prSet/>
      <dgm:spPr/>
      <dgm:t>
        <a:bodyPr/>
        <a:lstStyle/>
        <a:p>
          <a:endParaRPr lang="es-CO"/>
        </a:p>
      </dgm:t>
    </dgm:pt>
    <dgm:pt modelId="{D9AE345C-2D3F-4F4F-8B55-71C1E981D4B3}" type="sibTrans" cxnId="{26EA0D73-914D-4A50-A485-BB4C6C737164}">
      <dgm:prSet/>
      <dgm:spPr/>
      <dgm:t>
        <a:bodyPr/>
        <a:lstStyle/>
        <a:p>
          <a:endParaRPr lang="es-CO"/>
        </a:p>
      </dgm:t>
    </dgm:pt>
    <dgm:pt modelId="{B29A8AE3-2D1A-4E0D-9208-8367224C452E}">
      <dgm:prSet/>
      <dgm:spPr/>
      <dgm:t>
        <a:bodyPr/>
        <a:lstStyle/>
        <a:p>
          <a:r>
            <a:rPr lang="es-CO" dirty="0"/>
            <a:t>Servicio al cliente</a:t>
          </a:r>
        </a:p>
      </dgm:t>
    </dgm:pt>
    <dgm:pt modelId="{B073B7BE-EDE0-4281-BFDE-258457A7EF32}" type="parTrans" cxnId="{06346AD8-1AB1-452E-BD56-85BA0F228889}">
      <dgm:prSet/>
      <dgm:spPr/>
      <dgm:t>
        <a:bodyPr/>
        <a:lstStyle/>
        <a:p>
          <a:endParaRPr lang="es-CO"/>
        </a:p>
      </dgm:t>
    </dgm:pt>
    <dgm:pt modelId="{1244F35C-71F5-4F55-A21E-4830A08EF67F}" type="sibTrans" cxnId="{06346AD8-1AB1-452E-BD56-85BA0F228889}">
      <dgm:prSet/>
      <dgm:spPr/>
      <dgm:t>
        <a:bodyPr/>
        <a:lstStyle/>
        <a:p>
          <a:endParaRPr lang="es-CO"/>
        </a:p>
      </dgm:t>
    </dgm:pt>
    <dgm:pt modelId="{2C946A69-1D94-4045-91A0-1EE838D4BBBA}">
      <dgm:prSet/>
      <dgm:spPr/>
      <dgm:t>
        <a:bodyPr/>
        <a:lstStyle/>
        <a:p>
          <a:r>
            <a:rPr lang="es-CO" dirty="0"/>
            <a:t>Capítulos NTC ISO 9002 : 2105</a:t>
          </a:r>
        </a:p>
      </dgm:t>
    </dgm:pt>
    <dgm:pt modelId="{571BCDED-1D99-466B-B5A1-3A67AB628831}" type="parTrans" cxnId="{CFFE7F4B-8A47-41D1-95B1-1F17B21C5E04}">
      <dgm:prSet/>
      <dgm:spPr/>
      <dgm:t>
        <a:bodyPr/>
        <a:lstStyle/>
        <a:p>
          <a:endParaRPr lang="es-CO"/>
        </a:p>
      </dgm:t>
    </dgm:pt>
    <dgm:pt modelId="{8EC92853-C51F-422C-BB63-C4860D4C6DEA}" type="sibTrans" cxnId="{CFFE7F4B-8A47-41D1-95B1-1F17B21C5E04}">
      <dgm:prSet/>
      <dgm:spPr/>
      <dgm:t>
        <a:bodyPr/>
        <a:lstStyle/>
        <a:p>
          <a:endParaRPr lang="es-CO"/>
        </a:p>
      </dgm:t>
    </dgm:pt>
    <dgm:pt modelId="{B7066261-5FFC-47D6-A870-8F0ABDB0C6A9}" type="pres">
      <dgm:prSet presAssocID="{AF7ED6C4-DB9E-4E16-9C5A-C8A7814AB6EA}" presName="Name0" presStyleCnt="0">
        <dgm:presLayoutVars>
          <dgm:dir/>
          <dgm:animLvl val="lvl"/>
          <dgm:resizeHandles val="exact"/>
        </dgm:presLayoutVars>
      </dgm:prSet>
      <dgm:spPr/>
    </dgm:pt>
    <dgm:pt modelId="{23B24791-56B9-4719-A348-36169A24060A}" type="pres">
      <dgm:prSet presAssocID="{DC59E2BA-6CE5-4048-A3C0-5711CE7223EA}" presName="boxAndChildren" presStyleCnt="0"/>
      <dgm:spPr/>
    </dgm:pt>
    <dgm:pt modelId="{B13193AB-39C7-43A1-BB25-EEE9D4C76089}" type="pres">
      <dgm:prSet presAssocID="{DC59E2BA-6CE5-4048-A3C0-5711CE7223EA}" presName="parentTextBox" presStyleLbl="node1" presStyleIdx="0" presStyleCnt="1"/>
      <dgm:spPr/>
    </dgm:pt>
    <dgm:pt modelId="{A8349B8F-9703-44BB-B710-98EDA2B82729}" type="pres">
      <dgm:prSet presAssocID="{DC59E2BA-6CE5-4048-A3C0-5711CE7223EA}" presName="entireBox" presStyleLbl="node1" presStyleIdx="0" presStyleCnt="1"/>
      <dgm:spPr/>
    </dgm:pt>
    <dgm:pt modelId="{456E1076-01B6-4CB2-AB97-139E6930EAAD}" type="pres">
      <dgm:prSet presAssocID="{DC59E2BA-6CE5-4048-A3C0-5711CE7223EA}" presName="descendantBox" presStyleCnt="0"/>
      <dgm:spPr/>
    </dgm:pt>
    <dgm:pt modelId="{2FB92295-4614-41C0-B080-EFE6DE71ECF4}" type="pres">
      <dgm:prSet presAssocID="{D85A26D7-6EFC-4DF5-B415-2F1151E19F9D}" presName="childTextBox" presStyleLbl="fgAccFollowNode1" presStyleIdx="0" presStyleCnt="7">
        <dgm:presLayoutVars>
          <dgm:bulletEnabled val="1"/>
        </dgm:presLayoutVars>
      </dgm:prSet>
      <dgm:spPr/>
    </dgm:pt>
    <dgm:pt modelId="{409ACB3E-7179-4F8F-BD88-587F6ABA8AF7}" type="pres">
      <dgm:prSet presAssocID="{6F27576E-7213-4297-85CF-CD58803444C7}" presName="childTextBox" presStyleLbl="fgAccFollowNode1" presStyleIdx="1" presStyleCnt="7">
        <dgm:presLayoutVars>
          <dgm:bulletEnabled val="1"/>
        </dgm:presLayoutVars>
      </dgm:prSet>
      <dgm:spPr/>
    </dgm:pt>
    <dgm:pt modelId="{BE03EE90-7E38-4143-BF5B-C4B13F08B754}" type="pres">
      <dgm:prSet presAssocID="{6886C175-61EE-4B6F-AB9B-B0D1D2245150}" presName="childTextBox" presStyleLbl="fgAccFollowNode1" presStyleIdx="2" presStyleCnt="7">
        <dgm:presLayoutVars>
          <dgm:bulletEnabled val="1"/>
        </dgm:presLayoutVars>
      </dgm:prSet>
      <dgm:spPr/>
    </dgm:pt>
    <dgm:pt modelId="{CCBBD879-A564-4C73-859C-55141A8C511F}" type="pres">
      <dgm:prSet presAssocID="{FA41B9C3-3B47-4F3A-B2B8-308AEF8FE889}" presName="childTextBox" presStyleLbl="fgAccFollowNode1" presStyleIdx="3" presStyleCnt="7">
        <dgm:presLayoutVars>
          <dgm:bulletEnabled val="1"/>
        </dgm:presLayoutVars>
      </dgm:prSet>
      <dgm:spPr/>
    </dgm:pt>
    <dgm:pt modelId="{A351DDE3-4E5F-41EE-9197-3E1D7801D8F8}" type="pres">
      <dgm:prSet presAssocID="{BA17F73F-DB7F-4448-B6D4-2BDE52E25C0F}" presName="childTextBox" presStyleLbl="fgAccFollowNode1" presStyleIdx="4" presStyleCnt="7">
        <dgm:presLayoutVars>
          <dgm:bulletEnabled val="1"/>
        </dgm:presLayoutVars>
      </dgm:prSet>
      <dgm:spPr/>
    </dgm:pt>
    <dgm:pt modelId="{77829C0E-CEF6-4837-96EF-8D36FC8C002F}" type="pres">
      <dgm:prSet presAssocID="{B29A8AE3-2D1A-4E0D-9208-8367224C452E}" presName="childTextBox" presStyleLbl="fgAccFollowNode1" presStyleIdx="5" presStyleCnt="7">
        <dgm:presLayoutVars>
          <dgm:bulletEnabled val="1"/>
        </dgm:presLayoutVars>
      </dgm:prSet>
      <dgm:spPr/>
    </dgm:pt>
    <dgm:pt modelId="{16AFA4CF-D8A5-4B7C-9DB2-C6653434BEBF}" type="pres">
      <dgm:prSet presAssocID="{2C946A69-1D94-4045-91A0-1EE838D4BBBA}" presName="childTextBox" presStyleLbl="fgAccFollowNode1" presStyleIdx="6" presStyleCnt="7">
        <dgm:presLayoutVars>
          <dgm:bulletEnabled val="1"/>
        </dgm:presLayoutVars>
      </dgm:prSet>
      <dgm:spPr/>
    </dgm:pt>
  </dgm:ptLst>
  <dgm:cxnLst>
    <dgm:cxn modelId="{7DA47809-3FC7-4498-B6CA-08164E1EF521}" type="presOf" srcId="{DC59E2BA-6CE5-4048-A3C0-5711CE7223EA}" destId="{B13193AB-39C7-43A1-BB25-EEE9D4C76089}" srcOrd="0" destOrd="0" presId="urn:microsoft.com/office/officeart/2005/8/layout/process4"/>
    <dgm:cxn modelId="{39443917-6CDC-4ED9-9525-9165E0B15E83}" type="presOf" srcId="{6886C175-61EE-4B6F-AB9B-B0D1D2245150}" destId="{BE03EE90-7E38-4143-BF5B-C4B13F08B754}" srcOrd="0" destOrd="0" presId="urn:microsoft.com/office/officeart/2005/8/layout/process4"/>
    <dgm:cxn modelId="{1B4C562E-2E77-4A67-A079-512FBE6A8D77}" srcId="{AF7ED6C4-DB9E-4E16-9C5A-C8A7814AB6EA}" destId="{DC59E2BA-6CE5-4048-A3C0-5711CE7223EA}" srcOrd="0" destOrd="0" parTransId="{C3EE0023-0B82-4FEF-942C-5620301492A4}" sibTransId="{9F4C5004-62A8-452F-BBDE-C6E64A5B2930}"/>
    <dgm:cxn modelId="{CFFE7F4B-8A47-41D1-95B1-1F17B21C5E04}" srcId="{DC59E2BA-6CE5-4048-A3C0-5711CE7223EA}" destId="{2C946A69-1D94-4045-91A0-1EE838D4BBBA}" srcOrd="6" destOrd="0" parTransId="{571BCDED-1D99-466B-B5A1-3A67AB628831}" sibTransId="{8EC92853-C51F-422C-BB63-C4860D4C6DEA}"/>
    <dgm:cxn modelId="{4EC94D6D-08A5-4E91-A106-C39033FE9561}" type="presOf" srcId="{B29A8AE3-2D1A-4E0D-9208-8367224C452E}" destId="{77829C0E-CEF6-4837-96EF-8D36FC8C002F}" srcOrd="0" destOrd="0" presId="urn:microsoft.com/office/officeart/2005/8/layout/process4"/>
    <dgm:cxn modelId="{26EA0D73-914D-4A50-A485-BB4C6C737164}" srcId="{DC59E2BA-6CE5-4048-A3C0-5711CE7223EA}" destId="{BA17F73F-DB7F-4448-B6D4-2BDE52E25C0F}" srcOrd="4" destOrd="0" parTransId="{AE9FBA5D-ED13-46A2-A0A8-2135635CEC95}" sibTransId="{D9AE345C-2D3F-4F4F-8B55-71C1E981D4B3}"/>
    <dgm:cxn modelId="{6D8C9654-AF18-4115-9166-BB482A9DEA4A}" type="presOf" srcId="{AF7ED6C4-DB9E-4E16-9C5A-C8A7814AB6EA}" destId="{B7066261-5FFC-47D6-A870-8F0ABDB0C6A9}" srcOrd="0" destOrd="0" presId="urn:microsoft.com/office/officeart/2005/8/layout/process4"/>
    <dgm:cxn modelId="{49CB638E-B4E9-4B58-8A47-40C2EAE8B95A}" type="presOf" srcId="{DC59E2BA-6CE5-4048-A3C0-5711CE7223EA}" destId="{A8349B8F-9703-44BB-B710-98EDA2B82729}" srcOrd="1" destOrd="0" presId="urn:microsoft.com/office/officeart/2005/8/layout/process4"/>
    <dgm:cxn modelId="{F36D6592-3A29-4A0E-A6F7-DFACAB1636BF}" type="presOf" srcId="{6F27576E-7213-4297-85CF-CD58803444C7}" destId="{409ACB3E-7179-4F8F-BD88-587F6ABA8AF7}" srcOrd="0" destOrd="0" presId="urn:microsoft.com/office/officeart/2005/8/layout/process4"/>
    <dgm:cxn modelId="{94B80DA7-722C-4536-B25C-FAA02C67A6C6}" type="presOf" srcId="{2C946A69-1D94-4045-91A0-1EE838D4BBBA}" destId="{16AFA4CF-D8A5-4B7C-9DB2-C6653434BEBF}" srcOrd="0" destOrd="0" presId="urn:microsoft.com/office/officeart/2005/8/layout/process4"/>
    <dgm:cxn modelId="{C503E2A8-6C0F-4628-BFA9-1CC884EFC3CA}" type="presOf" srcId="{D85A26D7-6EFC-4DF5-B415-2F1151E19F9D}" destId="{2FB92295-4614-41C0-B080-EFE6DE71ECF4}" srcOrd="0" destOrd="0" presId="urn:microsoft.com/office/officeart/2005/8/layout/process4"/>
    <dgm:cxn modelId="{3B2527C4-5DDD-4793-82D0-EEBB12FDDA1F}" srcId="{DC59E2BA-6CE5-4048-A3C0-5711CE7223EA}" destId="{FA41B9C3-3B47-4F3A-B2B8-308AEF8FE889}" srcOrd="3" destOrd="0" parTransId="{91A5A991-24F6-418E-B4DB-AA7FF2D4DBCD}" sibTransId="{7F2B9EAB-845F-400B-9002-C4610A0316F6}"/>
    <dgm:cxn modelId="{E9CE44C6-7640-4CAA-B5FE-7B3C34EE165B}" srcId="{DC59E2BA-6CE5-4048-A3C0-5711CE7223EA}" destId="{6886C175-61EE-4B6F-AB9B-B0D1D2245150}" srcOrd="2" destOrd="0" parTransId="{477CE27E-DE05-4C38-A404-5BE84A66878A}" sibTransId="{21D8E716-23A9-4573-A1D5-3FE336DFCCA8}"/>
    <dgm:cxn modelId="{9DA36DCA-792E-42F7-93C2-525D7F6E4A83}" srcId="{DC59E2BA-6CE5-4048-A3C0-5711CE7223EA}" destId="{D85A26D7-6EFC-4DF5-B415-2F1151E19F9D}" srcOrd="0" destOrd="0" parTransId="{6F04CEDA-0107-4B08-ACD6-0C2C30CE7B8F}" sibTransId="{A29768BF-980F-4E7F-86C6-441FBF6500CA}"/>
    <dgm:cxn modelId="{06346AD8-1AB1-452E-BD56-85BA0F228889}" srcId="{DC59E2BA-6CE5-4048-A3C0-5711CE7223EA}" destId="{B29A8AE3-2D1A-4E0D-9208-8367224C452E}" srcOrd="5" destOrd="0" parTransId="{B073B7BE-EDE0-4281-BFDE-258457A7EF32}" sibTransId="{1244F35C-71F5-4F55-A21E-4830A08EF67F}"/>
    <dgm:cxn modelId="{875676EB-5227-445A-B05B-6872597B253F}" type="presOf" srcId="{FA41B9C3-3B47-4F3A-B2B8-308AEF8FE889}" destId="{CCBBD879-A564-4C73-859C-55141A8C511F}" srcOrd="0" destOrd="0" presId="urn:microsoft.com/office/officeart/2005/8/layout/process4"/>
    <dgm:cxn modelId="{4878E3FB-CF25-40FB-830E-9DE2C51538DA}" srcId="{DC59E2BA-6CE5-4048-A3C0-5711CE7223EA}" destId="{6F27576E-7213-4297-85CF-CD58803444C7}" srcOrd="1" destOrd="0" parTransId="{E69F7CF1-D23E-473F-A1E4-52CAFB7D2D81}" sibTransId="{178FBFF5-FE83-4D63-B6AA-4CCAC515D5C8}"/>
    <dgm:cxn modelId="{E8FBDCFE-3341-46CA-93EA-438BA3EBC3C6}" type="presOf" srcId="{BA17F73F-DB7F-4448-B6D4-2BDE52E25C0F}" destId="{A351DDE3-4E5F-41EE-9197-3E1D7801D8F8}" srcOrd="0" destOrd="0" presId="urn:microsoft.com/office/officeart/2005/8/layout/process4"/>
    <dgm:cxn modelId="{E8A95F93-1536-4974-B356-EFBB8174DC18}" type="presParOf" srcId="{B7066261-5FFC-47D6-A870-8F0ABDB0C6A9}" destId="{23B24791-56B9-4719-A348-36169A24060A}" srcOrd="0" destOrd="0" presId="urn:microsoft.com/office/officeart/2005/8/layout/process4"/>
    <dgm:cxn modelId="{94381FB3-5E3A-4D7F-9452-7EA4F8E1EF73}" type="presParOf" srcId="{23B24791-56B9-4719-A348-36169A24060A}" destId="{B13193AB-39C7-43A1-BB25-EEE9D4C76089}" srcOrd="0" destOrd="0" presId="urn:microsoft.com/office/officeart/2005/8/layout/process4"/>
    <dgm:cxn modelId="{B06BC6A4-ACF3-432B-A2DA-31C501D31701}" type="presParOf" srcId="{23B24791-56B9-4719-A348-36169A24060A}" destId="{A8349B8F-9703-44BB-B710-98EDA2B82729}" srcOrd="1" destOrd="0" presId="urn:microsoft.com/office/officeart/2005/8/layout/process4"/>
    <dgm:cxn modelId="{CF221B91-0741-4359-BBE1-503126D2000A}" type="presParOf" srcId="{23B24791-56B9-4719-A348-36169A24060A}" destId="{456E1076-01B6-4CB2-AB97-139E6930EAAD}" srcOrd="2" destOrd="0" presId="urn:microsoft.com/office/officeart/2005/8/layout/process4"/>
    <dgm:cxn modelId="{99F99C93-A859-4626-A817-28A0999C18E2}" type="presParOf" srcId="{456E1076-01B6-4CB2-AB97-139E6930EAAD}" destId="{2FB92295-4614-41C0-B080-EFE6DE71ECF4}" srcOrd="0" destOrd="0" presId="urn:microsoft.com/office/officeart/2005/8/layout/process4"/>
    <dgm:cxn modelId="{DB8B0126-9155-47A5-BAA8-DB90C55C1EE6}" type="presParOf" srcId="{456E1076-01B6-4CB2-AB97-139E6930EAAD}" destId="{409ACB3E-7179-4F8F-BD88-587F6ABA8AF7}" srcOrd="1" destOrd="0" presId="urn:microsoft.com/office/officeart/2005/8/layout/process4"/>
    <dgm:cxn modelId="{B1E4EA3D-D5E1-4214-B5FF-69F618BA1E00}" type="presParOf" srcId="{456E1076-01B6-4CB2-AB97-139E6930EAAD}" destId="{BE03EE90-7E38-4143-BF5B-C4B13F08B754}" srcOrd="2" destOrd="0" presId="urn:microsoft.com/office/officeart/2005/8/layout/process4"/>
    <dgm:cxn modelId="{FF6015CA-8A06-4A55-9AE2-596ADAA41D82}" type="presParOf" srcId="{456E1076-01B6-4CB2-AB97-139E6930EAAD}" destId="{CCBBD879-A564-4C73-859C-55141A8C511F}" srcOrd="3" destOrd="0" presId="urn:microsoft.com/office/officeart/2005/8/layout/process4"/>
    <dgm:cxn modelId="{53B4975F-E7C2-4423-81CF-8D2A80A98242}" type="presParOf" srcId="{456E1076-01B6-4CB2-AB97-139E6930EAAD}" destId="{A351DDE3-4E5F-41EE-9197-3E1D7801D8F8}" srcOrd="4" destOrd="0" presId="urn:microsoft.com/office/officeart/2005/8/layout/process4"/>
    <dgm:cxn modelId="{3B6440D0-A322-49FD-9DE2-36ECB8E8E745}" type="presParOf" srcId="{456E1076-01B6-4CB2-AB97-139E6930EAAD}" destId="{77829C0E-CEF6-4837-96EF-8D36FC8C002F}" srcOrd="5" destOrd="0" presId="urn:microsoft.com/office/officeart/2005/8/layout/process4"/>
    <dgm:cxn modelId="{4CDC5B61-CF8C-4709-97CA-9AD49CFE1DE9}" type="presParOf" srcId="{456E1076-01B6-4CB2-AB97-139E6930EAAD}" destId="{16AFA4CF-D8A5-4B7C-9DB2-C6653434BEBF}" srcOrd="6"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4F63B072-E942-4C4A-B07E-04BC75BC3285}">
      <dgm:prSet phldrT="[Texto]"/>
      <dgm:spPr/>
      <dgm:t>
        <a:bodyPr/>
        <a:lstStyle/>
        <a:p>
          <a:pPr algn="ctr"/>
          <a:r>
            <a:rPr lang="es-CO" dirty="0"/>
            <a:t>D</a:t>
          </a:r>
        </a:p>
      </dgm:t>
    </dgm:pt>
    <dgm:pt modelId="{5E1AAE5F-34E1-48F0-98FD-FF6BC8C75E45}" type="parTrans" cxnId="{37BABCCD-BF75-49D3-82B9-6179B7D6055E}">
      <dgm:prSet/>
      <dgm:spPr/>
      <dgm:t>
        <a:bodyPr/>
        <a:lstStyle/>
        <a:p>
          <a:endParaRPr lang="es-CO"/>
        </a:p>
      </dgm:t>
    </dgm:pt>
    <dgm:pt modelId="{CABF5953-0657-4E60-88AD-7E3A421299AB}" type="sibTrans" cxnId="{37BABCCD-BF75-49D3-82B9-6179B7D6055E}">
      <dgm:prSet/>
      <dgm:spPr/>
      <dgm:t>
        <a:bodyPr/>
        <a:lstStyle/>
        <a:p>
          <a:endParaRPr lang="es-CO"/>
        </a:p>
      </dgm:t>
    </dgm:pt>
    <dgm:pt modelId="{63B5A0B7-3FAF-463A-9FA7-45CA681054E2}">
      <dgm:prSet phldrT="[Texto]"/>
      <dgm:spPr/>
      <dgm:t>
        <a:bodyPr/>
        <a:lstStyle/>
        <a:p>
          <a:pPr algn="ctr"/>
          <a:r>
            <a:rPr lang="es-CO" dirty="0"/>
            <a:t>M</a:t>
          </a:r>
        </a:p>
      </dgm:t>
    </dgm:pt>
    <dgm:pt modelId="{AD0AD218-FF24-4D78-AEE4-848711E1AB62}" type="parTrans" cxnId="{EE0BEB42-DDFF-48F5-AEEE-B4A7EEF238E8}">
      <dgm:prSet/>
      <dgm:spPr/>
      <dgm:t>
        <a:bodyPr/>
        <a:lstStyle/>
        <a:p>
          <a:endParaRPr lang="es-CO"/>
        </a:p>
      </dgm:t>
    </dgm:pt>
    <dgm:pt modelId="{62991421-FBFD-4CCA-B170-2D6B6DB974A1}" type="sibTrans" cxnId="{EE0BEB42-DDFF-48F5-AEEE-B4A7EEF238E8}">
      <dgm:prSet/>
      <dgm:spPr/>
      <dgm:t>
        <a:bodyPr/>
        <a:lstStyle/>
        <a:p>
          <a:endParaRPr lang="es-CO"/>
        </a:p>
      </dgm:t>
    </dgm:pt>
    <dgm:pt modelId="{AD80CCAE-262A-4B21-8017-4F8BF8ED8381}">
      <dgm:prSet phldrT="[Texto]"/>
      <dgm:spPr/>
      <dgm:t>
        <a:bodyPr/>
        <a:lstStyle/>
        <a:p>
          <a:pPr algn="ctr"/>
          <a:r>
            <a:rPr lang="es-CO" dirty="0"/>
            <a:t>A</a:t>
          </a:r>
        </a:p>
      </dgm:t>
    </dgm:pt>
    <dgm:pt modelId="{07EEB331-CBA9-4C85-8E74-72BC4E69E8BE}" type="parTrans" cxnId="{6CA117C9-4119-42AD-B00E-0E24CC8A13DA}">
      <dgm:prSet/>
      <dgm:spPr/>
      <dgm:t>
        <a:bodyPr/>
        <a:lstStyle/>
        <a:p>
          <a:endParaRPr lang="es-CO"/>
        </a:p>
      </dgm:t>
    </dgm:pt>
    <dgm:pt modelId="{44BF7C03-175B-48D0-86BA-D525F35483BC}" type="sibTrans" cxnId="{6CA117C9-4119-42AD-B00E-0E24CC8A13DA}">
      <dgm:prSet/>
      <dgm:spPr/>
      <dgm:t>
        <a:bodyPr/>
        <a:lstStyle/>
        <a:p>
          <a:endParaRPr lang="es-CO"/>
        </a:p>
      </dgm:t>
    </dgm:pt>
    <dgm:pt modelId="{1E3AFF7A-378F-4CE4-B1D5-42B892FAD9F8}">
      <dgm:prSet/>
      <dgm:spPr/>
      <dgm:t>
        <a:bodyPr/>
        <a:lstStyle/>
        <a:p>
          <a:pPr algn="ctr"/>
          <a:r>
            <a:rPr lang="es-CO" dirty="0"/>
            <a:t>I</a:t>
          </a:r>
        </a:p>
      </dgm:t>
    </dgm:pt>
    <dgm:pt modelId="{5E34B868-7754-4421-A00E-13E673BE8654}" type="parTrans" cxnId="{29CEBB95-C1C7-4480-AA8B-E7751AD9746B}">
      <dgm:prSet/>
      <dgm:spPr/>
      <dgm:t>
        <a:bodyPr/>
        <a:lstStyle/>
        <a:p>
          <a:endParaRPr lang="es-CO"/>
        </a:p>
      </dgm:t>
    </dgm:pt>
    <dgm:pt modelId="{8ACE789B-8099-4EEB-83B8-B00E6DA7CD4F}" type="sibTrans" cxnId="{29CEBB95-C1C7-4480-AA8B-E7751AD9746B}">
      <dgm:prSet/>
      <dgm:spPr/>
      <dgm:t>
        <a:bodyPr/>
        <a:lstStyle/>
        <a:p>
          <a:endParaRPr lang="es-CO"/>
        </a:p>
      </dgm:t>
    </dgm:pt>
    <dgm:pt modelId="{BA184EDB-A30A-47E8-914B-053F18219890}">
      <dgm:prSet/>
      <dgm:spPr/>
      <dgm:t>
        <a:bodyPr/>
        <a:lstStyle/>
        <a:p>
          <a:pPr algn="ctr"/>
          <a:r>
            <a:rPr lang="es-CO" dirty="0"/>
            <a:t>C</a:t>
          </a:r>
        </a:p>
      </dgm:t>
    </dgm:pt>
    <dgm:pt modelId="{BD9E7B6D-B7AB-4761-AF72-654FFB0AA636}" type="parTrans" cxnId="{2F2BDB3D-382F-4A82-B134-52B0F01CEA6F}">
      <dgm:prSet/>
      <dgm:spPr/>
      <dgm:t>
        <a:bodyPr/>
        <a:lstStyle/>
        <a:p>
          <a:endParaRPr lang="es-CO"/>
        </a:p>
      </dgm:t>
    </dgm:pt>
    <dgm:pt modelId="{7527ECBB-6A3D-4D01-9CA3-6283BB5A817A}" type="sibTrans" cxnId="{2F2BDB3D-382F-4A82-B134-52B0F01CEA6F}">
      <dgm:prSet/>
      <dgm:spPr/>
      <dgm:t>
        <a:bodyPr/>
        <a:lstStyle/>
        <a:p>
          <a:endParaRPr lang="es-CO"/>
        </a:p>
      </dgm:t>
    </dgm:pt>
    <dgm:pt modelId="{52E8362D-1232-4984-888E-8DB7CFA2FFDF}">
      <dgm:prSet/>
      <dgm:spPr/>
      <dgm:t>
        <a:bodyPr/>
        <a:lstStyle/>
        <a:p>
          <a:pPr algn="l"/>
          <a:r>
            <a:rPr lang="es-CO" dirty="0"/>
            <a:t>Define (Definir)</a:t>
          </a:r>
        </a:p>
      </dgm:t>
    </dgm:pt>
    <dgm:pt modelId="{B97C2DB5-D098-437D-8C5C-C1FB41DB9A6D}" type="parTrans" cxnId="{AF551E91-C677-4E93-AAC2-8A00BE5CB00E}">
      <dgm:prSet/>
      <dgm:spPr/>
      <dgm:t>
        <a:bodyPr/>
        <a:lstStyle/>
        <a:p>
          <a:endParaRPr lang="es-CO"/>
        </a:p>
      </dgm:t>
    </dgm:pt>
    <dgm:pt modelId="{22E55D0B-C095-4873-853F-7B6198B27081}" type="sibTrans" cxnId="{AF551E91-C677-4E93-AAC2-8A00BE5CB00E}">
      <dgm:prSet/>
      <dgm:spPr/>
      <dgm:t>
        <a:bodyPr/>
        <a:lstStyle/>
        <a:p>
          <a:endParaRPr lang="es-CO"/>
        </a:p>
      </dgm:t>
    </dgm:pt>
    <dgm:pt modelId="{1600B7AC-FFBD-41C0-95F0-37B1E53D593D}">
      <dgm:prSet/>
      <dgm:spPr/>
      <dgm:t>
        <a:bodyPr/>
        <a:lstStyle/>
        <a:p>
          <a:pPr algn="l"/>
          <a:r>
            <a:rPr lang="es-CO" dirty="0"/>
            <a:t>Measure    ( Medir)</a:t>
          </a:r>
        </a:p>
      </dgm:t>
    </dgm:pt>
    <dgm:pt modelId="{E09D9BB6-5F8B-4DB5-9FC6-B713F07F2048}" type="parTrans" cxnId="{24623042-90FC-4137-8B35-417B29C6AA29}">
      <dgm:prSet/>
      <dgm:spPr/>
      <dgm:t>
        <a:bodyPr/>
        <a:lstStyle/>
        <a:p>
          <a:endParaRPr lang="es-CO"/>
        </a:p>
      </dgm:t>
    </dgm:pt>
    <dgm:pt modelId="{304BEFF1-24F6-453A-9E68-BBBCF402D043}" type="sibTrans" cxnId="{24623042-90FC-4137-8B35-417B29C6AA29}">
      <dgm:prSet/>
      <dgm:spPr/>
      <dgm:t>
        <a:bodyPr/>
        <a:lstStyle/>
        <a:p>
          <a:endParaRPr lang="es-CO"/>
        </a:p>
      </dgm:t>
    </dgm:pt>
    <dgm:pt modelId="{9A40523A-904F-4D19-9729-F9E83E0876B6}">
      <dgm:prSet/>
      <dgm:spPr/>
      <dgm:t>
        <a:bodyPr/>
        <a:lstStyle/>
        <a:p>
          <a:pPr algn="l"/>
          <a:r>
            <a:rPr lang="es-CO" dirty="0"/>
            <a:t>Analyze (Analizar) </a:t>
          </a:r>
        </a:p>
      </dgm:t>
    </dgm:pt>
    <dgm:pt modelId="{A9F4705A-C471-4713-B2C4-12DB7EF07801}" type="parTrans" cxnId="{455580BB-F40A-43EE-8BCF-24394D5B3A11}">
      <dgm:prSet/>
      <dgm:spPr/>
      <dgm:t>
        <a:bodyPr/>
        <a:lstStyle/>
        <a:p>
          <a:endParaRPr lang="es-CO"/>
        </a:p>
      </dgm:t>
    </dgm:pt>
    <dgm:pt modelId="{414E409E-CCEF-4936-9353-BA8724EFC97D}" type="sibTrans" cxnId="{455580BB-F40A-43EE-8BCF-24394D5B3A11}">
      <dgm:prSet/>
      <dgm:spPr/>
      <dgm:t>
        <a:bodyPr/>
        <a:lstStyle/>
        <a:p>
          <a:endParaRPr lang="es-CO"/>
        </a:p>
      </dgm:t>
    </dgm:pt>
    <dgm:pt modelId="{55C4523D-32F3-4A21-9FA7-C61A894B516A}">
      <dgm:prSet/>
      <dgm:spPr/>
      <dgm:t>
        <a:bodyPr/>
        <a:lstStyle/>
        <a:p>
          <a:pPr algn="l"/>
          <a:r>
            <a:rPr lang="es-CO" dirty="0"/>
            <a:t>Improve (Mejorar)</a:t>
          </a:r>
        </a:p>
      </dgm:t>
    </dgm:pt>
    <dgm:pt modelId="{125CE415-5596-420F-BD55-2F3164775E6A}" type="parTrans" cxnId="{F58415D4-8BB5-41C8-BFCA-7C7C3E39955B}">
      <dgm:prSet/>
      <dgm:spPr/>
      <dgm:t>
        <a:bodyPr/>
        <a:lstStyle/>
        <a:p>
          <a:endParaRPr lang="es-CO"/>
        </a:p>
      </dgm:t>
    </dgm:pt>
    <dgm:pt modelId="{8A014671-3125-46AD-8CF6-4DC2285F6E88}" type="sibTrans" cxnId="{F58415D4-8BB5-41C8-BFCA-7C7C3E39955B}">
      <dgm:prSet/>
      <dgm:spPr/>
      <dgm:t>
        <a:bodyPr/>
        <a:lstStyle/>
        <a:p>
          <a:endParaRPr lang="es-CO"/>
        </a:p>
      </dgm:t>
    </dgm:pt>
    <dgm:pt modelId="{4A6DAB95-0976-45B2-8CD9-420F034C1332}">
      <dgm:prSet/>
      <dgm:spPr/>
      <dgm:t>
        <a:bodyPr/>
        <a:lstStyle/>
        <a:p>
          <a:pPr algn="l"/>
          <a:r>
            <a:rPr lang="es-CO" dirty="0"/>
            <a:t>Control (Controlar) </a:t>
          </a:r>
        </a:p>
      </dgm:t>
    </dgm:pt>
    <dgm:pt modelId="{2B310A0A-F9DA-4E7F-B52A-FE2C43C2B900}" type="parTrans" cxnId="{53A6A20B-C8DB-4B90-A450-3F89AD3A9BF4}">
      <dgm:prSet/>
      <dgm:spPr/>
      <dgm:t>
        <a:bodyPr/>
        <a:lstStyle/>
        <a:p>
          <a:endParaRPr lang="es-CO"/>
        </a:p>
      </dgm:t>
    </dgm:pt>
    <dgm:pt modelId="{442D20DB-7063-4847-BDB5-315A63110643}" type="sibTrans" cxnId="{53A6A20B-C8DB-4B90-A450-3F89AD3A9BF4}">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9C934F6C-3E41-4AF2-B1B6-67956CAA27C2}" type="pres">
      <dgm:prSet presAssocID="{4F63B072-E942-4C4A-B07E-04BC75BC3285}" presName="textNode" presStyleLbl="node1" presStyleIdx="0" presStyleCnt="5">
        <dgm:presLayoutVars>
          <dgm:bulletEnabled val="1"/>
        </dgm:presLayoutVars>
      </dgm:prSet>
      <dgm:spPr/>
    </dgm:pt>
    <dgm:pt modelId="{FF85E7FF-46B4-4E04-8EF6-E7C1D44819FB}" type="pres">
      <dgm:prSet presAssocID="{CABF5953-0657-4E60-88AD-7E3A421299AB}" presName="sibTrans" presStyleCnt="0"/>
      <dgm:spPr/>
    </dgm:pt>
    <dgm:pt modelId="{AC9F10D1-0084-4D64-8209-4FFD0659B792}" type="pres">
      <dgm:prSet presAssocID="{63B5A0B7-3FAF-463A-9FA7-45CA681054E2}" presName="textNode" presStyleLbl="node1" presStyleIdx="1" presStyleCnt="5">
        <dgm:presLayoutVars>
          <dgm:bulletEnabled val="1"/>
        </dgm:presLayoutVars>
      </dgm:prSet>
      <dgm:spPr/>
    </dgm:pt>
    <dgm:pt modelId="{913B0EBA-02FD-49A0-B561-511309B6F9A3}" type="pres">
      <dgm:prSet presAssocID="{62991421-FBFD-4CCA-B170-2D6B6DB974A1}" presName="sibTrans" presStyleCnt="0"/>
      <dgm:spPr/>
    </dgm:pt>
    <dgm:pt modelId="{78102952-7190-49E7-93DE-6935A4421E3F}" type="pres">
      <dgm:prSet presAssocID="{AD80CCAE-262A-4B21-8017-4F8BF8ED8381}" presName="textNode" presStyleLbl="node1" presStyleIdx="2" presStyleCnt="5">
        <dgm:presLayoutVars>
          <dgm:bulletEnabled val="1"/>
        </dgm:presLayoutVars>
      </dgm:prSet>
      <dgm:spPr/>
    </dgm:pt>
    <dgm:pt modelId="{0BC4484A-2A6D-4B33-AD89-A647828D0921}" type="pres">
      <dgm:prSet presAssocID="{44BF7C03-175B-48D0-86BA-D525F35483BC}" presName="sibTrans" presStyleCnt="0"/>
      <dgm:spPr/>
    </dgm:pt>
    <dgm:pt modelId="{003D6725-83E1-45E8-A9E9-03821B000D1B}" type="pres">
      <dgm:prSet presAssocID="{1E3AFF7A-378F-4CE4-B1D5-42B892FAD9F8}" presName="textNode" presStyleLbl="node1" presStyleIdx="3" presStyleCnt="5">
        <dgm:presLayoutVars>
          <dgm:bulletEnabled val="1"/>
        </dgm:presLayoutVars>
      </dgm:prSet>
      <dgm:spPr/>
    </dgm:pt>
    <dgm:pt modelId="{A59B3028-8756-4E56-9B13-B5A67497D6E0}" type="pres">
      <dgm:prSet presAssocID="{8ACE789B-8099-4EEB-83B8-B00E6DA7CD4F}" presName="sibTrans" presStyleCnt="0"/>
      <dgm:spPr/>
    </dgm:pt>
    <dgm:pt modelId="{3AE14CCA-C761-4220-9572-8AD5677841FA}" type="pres">
      <dgm:prSet presAssocID="{BA184EDB-A30A-47E8-914B-053F18219890}" presName="textNode" presStyleLbl="node1" presStyleIdx="4" presStyleCnt="5">
        <dgm:presLayoutVars>
          <dgm:bulletEnabled val="1"/>
        </dgm:presLayoutVars>
      </dgm:prSet>
      <dgm:spPr/>
    </dgm:pt>
  </dgm:ptLst>
  <dgm:cxnLst>
    <dgm:cxn modelId="{53A6A20B-C8DB-4B90-A450-3F89AD3A9BF4}" srcId="{BA184EDB-A30A-47E8-914B-053F18219890}" destId="{4A6DAB95-0976-45B2-8CD9-420F034C1332}" srcOrd="0" destOrd="0" parTransId="{2B310A0A-F9DA-4E7F-B52A-FE2C43C2B900}" sibTransId="{442D20DB-7063-4847-BDB5-315A63110643}"/>
    <dgm:cxn modelId="{85F3B224-66EC-429B-923D-07C98F99C15E}" type="presOf" srcId="{4F63B072-E942-4C4A-B07E-04BC75BC3285}" destId="{9C934F6C-3E41-4AF2-B1B6-67956CAA27C2}" srcOrd="0" destOrd="0" presId="urn:microsoft.com/office/officeart/2005/8/layout/hProcess9"/>
    <dgm:cxn modelId="{2F2BDB3D-382F-4A82-B134-52B0F01CEA6F}" srcId="{2C92AC3A-BEE5-4471-B0EC-95DFBA017C0D}" destId="{BA184EDB-A30A-47E8-914B-053F18219890}" srcOrd="4" destOrd="0" parTransId="{BD9E7B6D-B7AB-4761-AF72-654FFB0AA636}" sibTransId="{7527ECBB-6A3D-4D01-9CA3-6283BB5A817A}"/>
    <dgm:cxn modelId="{531CA83F-4829-43F6-9420-629D279DD5F5}" type="presOf" srcId="{AD80CCAE-262A-4B21-8017-4F8BF8ED8381}" destId="{78102952-7190-49E7-93DE-6935A4421E3F}" srcOrd="0" destOrd="0" presId="urn:microsoft.com/office/officeart/2005/8/layout/hProcess9"/>
    <dgm:cxn modelId="{24623042-90FC-4137-8B35-417B29C6AA29}" srcId="{63B5A0B7-3FAF-463A-9FA7-45CA681054E2}" destId="{1600B7AC-FFBD-41C0-95F0-37B1E53D593D}" srcOrd="0" destOrd="0" parTransId="{E09D9BB6-5F8B-4DB5-9FC6-B713F07F2048}" sibTransId="{304BEFF1-24F6-453A-9E68-BBBCF402D043}"/>
    <dgm:cxn modelId="{EE0BEB42-DDFF-48F5-AEEE-B4A7EEF238E8}" srcId="{2C92AC3A-BEE5-4471-B0EC-95DFBA017C0D}" destId="{63B5A0B7-3FAF-463A-9FA7-45CA681054E2}" srcOrd="1" destOrd="0" parTransId="{AD0AD218-FF24-4D78-AEE4-848711E1AB62}" sibTransId="{62991421-FBFD-4CCA-B170-2D6B6DB974A1}"/>
    <dgm:cxn modelId="{8BF45775-A6EA-4AAF-935A-92BFC84FEEEE}" type="presOf" srcId="{63B5A0B7-3FAF-463A-9FA7-45CA681054E2}" destId="{AC9F10D1-0084-4D64-8209-4FFD0659B792}" srcOrd="0" destOrd="0" presId="urn:microsoft.com/office/officeart/2005/8/layout/hProcess9"/>
    <dgm:cxn modelId="{3FDF1280-2B44-4FE8-AEA8-830CF7023F07}" type="presOf" srcId="{52E8362D-1232-4984-888E-8DB7CFA2FFDF}" destId="{9C934F6C-3E41-4AF2-B1B6-67956CAA27C2}" srcOrd="0" destOrd="1" presId="urn:microsoft.com/office/officeart/2005/8/layout/hProcess9"/>
    <dgm:cxn modelId="{02A2B984-0FF2-4607-91D2-6A783A2D5160}" type="presOf" srcId="{1600B7AC-FFBD-41C0-95F0-37B1E53D593D}" destId="{AC9F10D1-0084-4D64-8209-4FFD0659B792}" srcOrd="0" destOrd="1" presId="urn:microsoft.com/office/officeart/2005/8/layout/hProcess9"/>
    <dgm:cxn modelId="{AF551E91-C677-4E93-AAC2-8A00BE5CB00E}" srcId="{4F63B072-E942-4C4A-B07E-04BC75BC3285}" destId="{52E8362D-1232-4984-888E-8DB7CFA2FFDF}" srcOrd="0" destOrd="0" parTransId="{B97C2DB5-D098-437D-8C5C-C1FB41DB9A6D}" sibTransId="{22E55D0B-C095-4873-853F-7B6198B27081}"/>
    <dgm:cxn modelId="{29CEBB95-C1C7-4480-AA8B-E7751AD9746B}" srcId="{2C92AC3A-BEE5-4471-B0EC-95DFBA017C0D}" destId="{1E3AFF7A-378F-4CE4-B1D5-42B892FAD9F8}" srcOrd="3" destOrd="0" parTransId="{5E34B868-7754-4421-A00E-13E673BE8654}" sibTransId="{8ACE789B-8099-4EEB-83B8-B00E6DA7CD4F}"/>
    <dgm:cxn modelId="{0F4C8C9D-AB08-4777-9788-CB29BB00AA16}" type="presOf" srcId="{4A6DAB95-0976-45B2-8CD9-420F034C1332}" destId="{3AE14CCA-C761-4220-9572-8AD5677841FA}" srcOrd="0" destOrd="1" presId="urn:microsoft.com/office/officeart/2005/8/layout/hProcess9"/>
    <dgm:cxn modelId="{455580BB-F40A-43EE-8BCF-24394D5B3A11}" srcId="{AD80CCAE-262A-4B21-8017-4F8BF8ED8381}" destId="{9A40523A-904F-4D19-9729-F9E83E0876B6}" srcOrd="0" destOrd="0" parTransId="{A9F4705A-C471-4713-B2C4-12DB7EF07801}" sibTransId="{414E409E-CCEF-4936-9353-BA8724EFC97D}"/>
    <dgm:cxn modelId="{6CA117C9-4119-42AD-B00E-0E24CC8A13DA}" srcId="{2C92AC3A-BEE5-4471-B0EC-95DFBA017C0D}" destId="{AD80CCAE-262A-4B21-8017-4F8BF8ED8381}" srcOrd="2" destOrd="0" parTransId="{07EEB331-CBA9-4C85-8E74-72BC4E69E8BE}" sibTransId="{44BF7C03-175B-48D0-86BA-D525F35483BC}"/>
    <dgm:cxn modelId="{5E1FCACC-5066-4459-9686-A3DD73D45F0F}" type="presOf" srcId="{9A40523A-904F-4D19-9729-F9E83E0876B6}" destId="{78102952-7190-49E7-93DE-6935A4421E3F}" srcOrd="0" destOrd="1" presId="urn:microsoft.com/office/officeart/2005/8/layout/hProcess9"/>
    <dgm:cxn modelId="{37BABCCD-BF75-49D3-82B9-6179B7D6055E}" srcId="{2C92AC3A-BEE5-4471-B0EC-95DFBA017C0D}" destId="{4F63B072-E942-4C4A-B07E-04BC75BC3285}" srcOrd="0" destOrd="0" parTransId="{5E1AAE5F-34E1-48F0-98FD-FF6BC8C75E45}" sibTransId="{CABF5953-0657-4E60-88AD-7E3A421299AB}"/>
    <dgm:cxn modelId="{012236CF-2ED2-48B6-836F-B04516CC4AAC}" type="presOf" srcId="{2C92AC3A-BEE5-4471-B0EC-95DFBA017C0D}" destId="{9E660D55-A19A-4361-AD05-E16D87F37972}" srcOrd="0" destOrd="0" presId="urn:microsoft.com/office/officeart/2005/8/layout/hProcess9"/>
    <dgm:cxn modelId="{F58415D4-8BB5-41C8-BFCA-7C7C3E39955B}" srcId="{1E3AFF7A-378F-4CE4-B1D5-42B892FAD9F8}" destId="{55C4523D-32F3-4A21-9FA7-C61A894B516A}" srcOrd="0" destOrd="0" parTransId="{125CE415-5596-420F-BD55-2F3164775E6A}" sibTransId="{8A014671-3125-46AD-8CF6-4DC2285F6E88}"/>
    <dgm:cxn modelId="{A1FA1EE8-A71C-45D8-A3AA-96ABFDF40F9B}" type="presOf" srcId="{1E3AFF7A-378F-4CE4-B1D5-42B892FAD9F8}" destId="{003D6725-83E1-45E8-A9E9-03821B000D1B}" srcOrd="0" destOrd="0" presId="urn:microsoft.com/office/officeart/2005/8/layout/hProcess9"/>
    <dgm:cxn modelId="{AA52B1F8-D09E-44EB-8F95-2608B4F14CED}" type="presOf" srcId="{BA184EDB-A30A-47E8-914B-053F18219890}" destId="{3AE14CCA-C761-4220-9572-8AD5677841FA}" srcOrd="0" destOrd="0" presId="urn:microsoft.com/office/officeart/2005/8/layout/hProcess9"/>
    <dgm:cxn modelId="{5B2DD9F8-D90E-4512-8D29-DCAB52D816BB}" type="presOf" srcId="{55C4523D-32F3-4A21-9FA7-C61A894B516A}" destId="{003D6725-83E1-45E8-A9E9-03821B000D1B}" srcOrd="0" destOrd="1"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CBC04632-ADFC-493C-A688-A1A1E4362638}" type="presParOf" srcId="{4B91A1FC-88BC-4692-BFCE-C17DF7F929F7}" destId="{9C934F6C-3E41-4AF2-B1B6-67956CAA27C2}" srcOrd="0" destOrd="0" presId="urn:microsoft.com/office/officeart/2005/8/layout/hProcess9"/>
    <dgm:cxn modelId="{6464E2F6-67ED-4F08-82D6-D1F8951F6CDF}" type="presParOf" srcId="{4B91A1FC-88BC-4692-BFCE-C17DF7F929F7}" destId="{FF85E7FF-46B4-4E04-8EF6-E7C1D44819FB}" srcOrd="1" destOrd="0" presId="urn:microsoft.com/office/officeart/2005/8/layout/hProcess9"/>
    <dgm:cxn modelId="{CD62E573-9C86-458D-9936-EAB345638F3A}" type="presParOf" srcId="{4B91A1FC-88BC-4692-BFCE-C17DF7F929F7}" destId="{AC9F10D1-0084-4D64-8209-4FFD0659B792}" srcOrd="2" destOrd="0" presId="urn:microsoft.com/office/officeart/2005/8/layout/hProcess9"/>
    <dgm:cxn modelId="{4F4660FC-88A2-4260-BD5D-CA4D4E62824E}" type="presParOf" srcId="{4B91A1FC-88BC-4692-BFCE-C17DF7F929F7}" destId="{913B0EBA-02FD-49A0-B561-511309B6F9A3}" srcOrd="3" destOrd="0" presId="urn:microsoft.com/office/officeart/2005/8/layout/hProcess9"/>
    <dgm:cxn modelId="{7CB0BB75-5FFC-42D1-8393-67D7C0CDE73E}" type="presParOf" srcId="{4B91A1FC-88BC-4692-BFCE-C17DF7F929F7}" destId="{78102952-7190-49E7-93DE-6935A4421E3F}" srcOrd="4" destOrd="0" presId="urn:microsoft.com/office/officeart/2005/8/layout/hProcess9"/>
    <dgm:cxn modelId="{6375A3CD-69D5-47CF-B2B9-A37C73722245}" type="presParOf" srcId="{4B91A1FC-88BC-4692-BFCE-C17DF7F929F7}" destId="{0BC4484A-2A6D-4B33-AD89-A647828D0921}" srcOrd="5" destOrd="0" presId="urn:microsoft.com/office/officeart/2005/8/layout/hProcess9"/>
    <dgm:cxn modelId="{9A231DB3-39FE-4ED7-B7D5-12AC382097EA}" type="presParOf" srcId="{4B91A1FC-88BC-4692-BFCE-C17DF7F929F7}" destId="{003D6725-83E1-45E8-A9E9-03821B000D1B}" srcOrd="6" destOrd="0" presId="urn:microsoft.com/office/officeart/2005/8/layout/hProcess9"/>
    <dgm:cxn modelId="{3790D1EF-327E-4F15-ACAF-320FD541D311}" type="presParOf" srcId="{4B91A1FC-88BC-4692-BFCE-C17DF7F929F7}" destId="{A59B3028-8756-4E56-9B13-B5A67497D6E0}" srcOrd="7" destOrd="0" presId="urn:microsoft.com/office/officeart/2005/8/layout/hProcess9"/>
    <dgm:cxn modelId="{8D9FAE41-EC7C-4A6B-96A0-B9E3A9DCD730}" type="presParOf" srcId="{4B91A1FC-88BC-4692-BFCE-C17DF7F929F7}" destId="{3AE14CCA-C761-4220-9572-8AD5677841FA}"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4F63B072-E942-4C4A-B07E-04BC75BC3285}">
      <dgm:prSet phldrT="[Texto]" custT="1"/>
      <dgm:spPr/>
      <dgm:t>
        <a:bodyPr/>
        <a:lstStyle/>
        <a:p>
          <a:pPr algn="ctr"/>
          <a:r>
            <a:rPr lang="es-CO" sz="2800" dirty="0"/>
            <a:t>D</a:t>
          </a:r>
        </a:p>
      </dgm:t>
    </dgm:pt>
    <dgm:pt modelId="{5E1AAE5F-34E1-48F0-98FD-FF6BC8C75E45}" type="parTrans" cxnId="{37BABCCD-BF75-49D3-82B9-6179B7D6055E}">
      <dgm:prSet/>
      <dgm:spPr/>
      <dgm:t>
        <a:bodyPr/>
        <a:lstStyle/>
        <a:p>
          <a:endParaRPr lang="es-CO"/>
        </a:p>
      </dgm:t>
    </dgm:pt>
    <dgm:pt modelId="{CABF5953-0657-4E60-88AD-7E3A421299AB}" type="sibTrans" cxnId="{37BABCCD-BF75-49D3-82B9-6179B7D6055E}">
      <dgm:prSet/>
      <dgm:spPr/>
      <dgm:t>
        <a:bodyPr/>
        <a:lstStyle/>
        <a:p>
          <a:endParaRPr lang="es-CO"/>
        </a:p>
      </dgm:t>
    </dgm:pt>
    <dgm:pt modelId="{63B5A0B7-3FAF-463A-9FA7-45CA681054E2}">
      <dgm:prSet phldrT="[Texto]"/>
      <dgm:spPr/>
      <dgm:t>
        <a:bodyPr/>
        <a:lstStyle/>
        <a:p>
          <a:pPr algn="ctr"/>
          <a:r>
            <a:rPr lang="es-CO" dirty="0"/>
            <a:t>Definición de los requerimientos para lograr la implementación de un SGC </a:t>
          </a:r>
        </a:p>
      </dgm:t>
    </dgm:pt>
    <dgm:pt modelId="{AD0AD218-FF24-4D78-AEE4-848711E1AB62}" type="parTrans" cxnId="{EE0BEB42-DDFF-48F5-AEEE-B4A7EEF238E8}">
      <dgm:prSet/>
      <dgm:spPr/>
      <dgm:t>
        <a:bodyPr/>
        <a:lstStyle/>
        <a:p>
          <a:endParaRPr lang="es-CO"/>
        </a:p>
      </dgm:t>
    </dgm:pt>
    <dgm:pt modelId="{62991421-FBFD-4CCA-B170-2D6B6DB974A1}" type="sibTrans" cxnId="{EE0BEB42-DDFF-48F5-AEEE-B4A7EEF238E8}">
      <dgm:prSet/>
      <dgm:spPr/>
      <dgm:t>
        <a:bodyPr/>
        <a:lstStyle/>
        <a:p>
          <a:endParaRPr lang="es-CO"/>
        </a:p>
      </dgm:t>
    </dgm:pt>
    <dgm:pt modelId="{52E8362D-1232-4984-888E-8DB7CFA2FFDF}">
      <dgm:prSet custT="1"/>
      <dgm:spPr/>
      <dgm:t>
        <a:bodyPr/>
        <a:lstStyle/>
        <a:p>
          <a:pPr algn="l"/>
          <a:r>
            <a:rPr lang="es-CO" sz="2800" dirty="0"/>
            <a:t>Define (Definir)</a:t>
          </a:r>
        </a:p>
      </dgm:t>
    </dgm:pt>
    <dgm:pt modelId="{B97C2DB5-D098-437D-8C5C-C1FB41DB9A6D}" type="parTrans" cxnId="{AF551E91-C677-4E93-AAC2-8A00BE5CB00E}">
      <dgm:prSet/>
      <dgm:spPr/>
      <dgm:t>
        <a:bodyPr/>
        <a:lstStyle/>
        <a:p>
          <a:endParaRPr lang="es-CO"/>
        </a:p>
      </dgm:t>
    </dgm:pt>
    <dgm:pt modelId="{22E55D0B-C095-4873-853F-7B6198B27081}" type="sibTrans" cxnId="{AF551E91-C677-4E93-AAC2-8A00BE5CB00E}">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9C934F6C-3E41-4AF2-B1B6-67956CAA27C2}" type="pres">
      <dgm:prSet presAssocID="{4F63B072-E942-4C4A-B07E-04BC75BC3285}" presName="textNode" presStyleLbl="node1" presStyleIdx="0" presStyleCnt="2">
        <dgm:presLayoutVars>
          <dgm:bulletEnabled val="1"/>
        </dgm:presLayoutVars>
      </dgm:prSet>
      <dgm:spPr/>
    </dgm:pt>
    <dgm:pt modelId="{FF85E7FF-46B4-4E04-8EF6-E7C1D44819FB}" type="pres">
      <dgm:prSet presAssocID="{CABF5953-0657-4E60-88AD-7E3A421299AB}" presName="sibTrans" presStyleCnt="0"/>
      <dgm:spPr/>
    </dgm:pt>
    <dgm:pt modelId="{AC9F10D1-0084-4D64-8209-4FFD0659B792}" type="pres">
      <dgm:prSet presAssocID="{63B5A0B7-3FAF-463A-9FA7-45CA681054E2}" presName="textNode" presStyleLbl="node1" presStyleIdx="1" presStyleCnt="2">
        <dgm:presLayoutVars>
          <dgm:bulletEnabled val="1"/>
        </dgm:presLayoutVars>
      </dgm:prSet>
      <dgm:spPr/>
    </dgm:pt>
  </dgm:ptLst>
  <dgm:cxnLst>
    <dgm:cxn modelId="{85F3B224-66EC-429B-923D-07C98F99C15E}" type="presOf" srcId="{4F63B072-E942-4C4A-B07E-04BC75BC3285}" destId="{9C934F6C-3E41-4AF2-B1B6-67956CAA27C2}" srcOrd="0" destOrd="0" presId="urn:microsoft.com/office/officeart/2005/8/layout/hProcess9"/>
    <dgm:cxn modelId="{EE0BEB42-DDFF-48F5-AEEE-B4A7EEF238E8}" srcId="{2C92AC3A-BEE5-4471-B0EC-95DFBA017C0D}" destId="{63B5A0B7-3FAF-463A-9FA7-45CA681054E2}" srcOrd="1" destOrd="0" parTransId="{AD0AD218-FF24-4D78-AEE4-848711E1AB62}" sibTransId="{62991421-FBFD-4CCA-B170-2D6B6DB974A1}"/>
    <dgm:cxn modelId="{8BF45775-A6EA-4AAF-935A-92BFC84FEEEE}" type="presOf" srcId="{63B5A0B7-3FAF-463A-9FA7-45CA681054E2}" destId="{AC9F10D1-0084-4D64-8209-4FFD0659B792}" srcOrd="0" destOrd="0" presId="urn:microsoft.com/office/officeart/2005/8/layout/hProcess9"/>
    <dgm:cxn modelId="{3FDF1280-2B44-4FE8-AEA8-830CF7023F07}" type="presOf" srcId="{52E8362D-1232-4984-888E-8DB7CFA2FFDF}" destId="{9C934F6C-3E41-4AF2-B1B6-67956CAA27C2}" srcOrd="0" destOrd="1" presId="urn:microsoft.com/office/officeart/2005/8/layout/hProcess9"/>
    <dgm:cxn modelId="{AF551E91-C677-4E93-AAC2-8A00BE5CB00E}" srcId="{4F63B072-E942-4C4A-B07E-04BC75BC3285}" destId="{52E8362D-1232-4984-888E-8DB7CFA2FFDF}" srcOrd="0" destOrd="0" parTransId="{B97C2DB5-D098-437D-8C5C-C1FB41DB9A6D}" sibTransId="{22E55D0B-C095-4873-853F-7B6198B27081}"/>
    <dgm:cxn modelId="{37BABCCD-BF75-49D3-82B9-6179B7D6055E}" srcId="{2C92AC3A-BEE5-4471-B0EC-95DFBA017C0D}" destId="{4F63B072-E942-4C4A-B07E-04BC75BC3285}" srcOrd="0" destOrd="0" parTransId="{5E1AAE5F-34E1-48F0-98FD-FF6BC8C75E45}" sibTransId="{CABF5953-0657-4E60-88AD-7E3A421299AB}"/>
    <dgm:cxn modelId="{012236CF-2ED2-48B6-836F-B04516CC4AAC}" type="presOf" srcId="{2C92AC3A-BEE5-4471-B0EC-95DFBA017C0D}" destId="{9E660D55-A19A-4361-AD05-E16D87F37972}" srcOrd="0" destOrd="0"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CBC04632-ADFC-493C-A688-A1A1E4362638}" type="presParOf" srcId="{4B91A1FC-88BC-4692-BFCE-C17DF7F929F7}" destId="{9C934F6C-3E41-4AF2-B1B6-67956CAA27C2}" srcOrd="0" destOrd="0" presId="urn:microsoft.com/office/officeart/2005/8/layout/hProcess9"/>
    <dgm:cxn modelId="{6464E2F6-67ED-4F08-82D6-D1F8951F6CDF}" type="presParOf" srcId="{4B91A1FC-88BC-4692-BFCE-C17DF7F929F7}" destId="{FF85E7FF-46B4-4E04-8EF6-E7C1D44819FB}" srcOrd="1" destOrd="0" presId="urn:microsoft.com/office/officeart/2005/8/layout/hProcess9"/>
    <dgm:cxn modelId="{CD62E573-9C86-458D-9936-EAB345638F3A}" type="presParOf" srcId="{4B91A1FC-88BC-4692-BFCE-C17DF7F929F7}" destId="{AC9F10D1-0084-4D64-8209-4FFD0659B792}"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63B5A0B7-3FAF-463A-9FA7-45CA681054E2}">
      <dgm:prSet phldrT="[Texto]" custT="1"/>
      <dgm:spPr/>
      <dgm:t>
        <a:bodyPr/>
        <a:lstStyle/>
        <a:p>
          <a:pPr algn="ctr"/>
          <a:r>
            <a:rPr lang="es-CO" sz="2800" dirty="0"/>
            <a:t>M</a:t>
          </a:r>
        </a:p>
      </dgm:t>
    </dgm:pt>
    <dgm:pt modelId="{AD0AD218-FF24-4D78-AEE4-848711E1AB62}" type="parTrans" cxnId="{EE0BEB42-DDFF-48F5-AEEE-B4A7EEF238E8}">
      <dgm:prSet/>
      <dgm:spPr/>
      <dgm:t>
        <a:bodyPr/>
        <a:lstStyle/>
        <a:p>
          <a:endParaRPr lang="es-CO"/>
        </a:p>
      </dgm:t>
    </dgm:pt>
    <dgm:pt modelId="{62991421-FBFD-4CCA-B170-2D6B6DB974A1}" type="sibTrans" cxnId="{EE0BEB42-DDFF-48F5-AEEE-B4A7EEF238E8}">
      <dgm:prSet/>
      <dgm:spPr/>
      <dgm:t>
        <a:bodyPr/>
        <a:lstStyle/>
        <a:p>
          <a:endParaRPr lang="es-CO"/>
        </a:p>
      </dgm:t>
    </dgm:pt>
    <dgm:pt modelId="{AD80CCAE-262A-4B21-8017-4F8BF8ED8381}">
      <dgm:prSet phldrT="[Texto]"/>
      <dgm:spPr/>
      <dgm:t>
        <a:bodyPr/>
        <a:lstStyle/>
        <a:p>
          <a:pPr algn="ctr"/>
          <a:r>
            <a:rPr lang="es-CO" dirty="0"/>
            <a:t>Identificación de la mejor manera de medir la implementación de un SGC para obtener los datos pertinentes que permitan la implementación de un SGC</a:t>
          </a:r>
        </a:p>
      </dgm:t>
    </dgm:pt>
    <dgm:pt modelId="{07EEB331-CBA9-4C85-8E74-72BC4E69E8BE}" type="parTrans" cxnId="{6CA117C9-4119-42AD-B00E-0E24CC8A13DA}">
      <dgm:prSet/>
      <dgm:spPr/>
      <dgm:t>
        <a:bodyPr/>
        <a:lstStyle/>
        <a:p>
          <a:endParaRPr lang="es-CO"/>
        </a:p>
      </dgm:t>
    </dgm:pt>
    <dgm:pt modelId="{44BF7C03-175B-48D0-86BA-D525F35483BC}" type="sibTrans" cxnId="{6CA117C9-4119-42AD-B00E-0E24CC8A13DA}">
      <dgm:prSet/>
      <dgm:spPr/>
      <dgm:t>
        <a:bodyPr/>
        <a:lstStyle/>
        <a:p>
          <a:endParaRPr lang="es-CO"/>
        </a:p>
      </dgm:t>
    </dgm:pt>
    <dgm:pt modelId="{1600B7AC-FFBD-41C0-95F0-37B1E53D593D}">
      <dgm:prSet custT="1"/>
      <dgm:spPr/>
      <dgm:t>
        <a:bodyPr/>
        <a:lstStyle/>
        <a:p>
          <a:pPr algn="ctr"/>
          <a:r>
            <a:rPr lang="es-CO" sz="2800" dirty="0"/>
            <a:t>Measure               (Medir)</a:t>
          </a:r>
        </a:p>
      </dgm:t>
    </dgm:pt>
    <dgm:pt modelId="{E09D9BB6-5F8B-4DB5-9FC6-B713F07F2048}" type="parTrans" cxnId="{24623042-90FC-4137-8B35-417B29C6AA29}">
      <dgm:prSet/>
      <dgm:spPr/>
      <dgm:t>
        <a:bodyPr/>
        <a:lstStyle/>
        <a:p>
          <a:endParaRPr lang="es-CO"/>
        </a:p>
      </dgm:t>
    </dgm:pt>
    <dgm:pt modelId="{304BEFF1-24F6-453A-9E68-BBBCF402D043}" type="sibTrans" cxnId="{24623042-90FC-4137-8B35-417B29C6AA29}">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AC9F10D1-0084-4D64-8209-4FFD0659B792}" type="pres">
      <dgm:prSet presAssocID="{63B5A0B7-3FAF-463A-9FA7-45CA681054E2}" presName="textNode" presStyleLbl="node1" presStyleIdx="0" presStyleCnt="2" custLinFactNeighborX="30557">
        <dgm:presLayoutVars>
          <dgm:bulletEnabled val="1"/>
        </dgm:presLayoutVars>
      </dgm:prSet>
      <dgm:spPr/>
    </dgm:pt>
    <dgm:pt modelId="{913B0EBA-02FD-49A0-B561-511309B6F9A3}" type="pres">
      <dgm:prSet presAssocID="{62991421-FBFD-4CCA-B170-2D6B6DB974A1}" presName="sibTrans" presStyleCnt="0"/>
      <dgm:spPr/>
    </dgm:pt>
    <dgm:pt modelId="{78102952-7190-49E7-93DE-6935A4421E3F}" type="pres">
      <dgm:prSet presAssocID="{AD80CCAE-262A-4B21-8017-4F8BF8ED8381}" presName="textNode" presStyleLbl="node1" presStyleIdx="1" presStyleCnt="2">
        <dgm:presLayoutVars>
          <dgm:bulletEnabled val="1"/>
        </dgm:presLayoutVars>
      </dgm:prSet>
      <dgm:spPr/>
    </dgm:pt>
  </dgm:ptLst>
  <dgm:cxnLst>
    <dgm:cxn modelId="{531CA83F-4829-43F6-9420-629D279DD5F5}" type="presOf" srcId="{AD80CCAE-262A-4B21-8017-4F8BF8ED8381}" destId="{78102952-7190-49E7-93DE-6935A4421E3F}" srcOrd="0" destOrd="0" presId="urn:microsoft.com/office/officeart/2005/8/layout/hProcess9"/>
    <dgm:cxn modelId="{24623042-90FC-4137-8B35-417B29C6AA29}" srcId="{63B5A0B7-3FAF-463A-9FA7-45CA681054E2}" destId="{1600B7AC-FFBD-41C0-95F0-37B1E53D593D}" srcOrd="0" destOrd="0" parTransId="{E09D9BB6-5F8B-4DB5-9FC6-B713F07F2048}" sibTransId="{304BEFF1-24F6-453A-9E68-BBBCF402D043}"/>
    <dgm:cxn modelId="{EE0BEB42-DDFF-48F5-AEEE-B4A7EEF238E8}" srcId="{2C92AC3A-BEE5-4471-B0EC-95DFBA017C0D}" destId="{63B5A0B7-3FAF-463A-9FA7-45CA681054E2}" srcOrd="0" destOrd="0" parTransId="{AD0AD218-FF24-4D78-AEE4-848711E1AB62}" sibTransId="{62991421-FBFD-4CCA-B170-2D6B6DB974A1}"/>
    <dgm:cxn modelId="{8BF45775-A6EA-4AAF-935A-92BFC84FEEEE}" type="presOf" srcId="{63B5A0B7-3FAF-463A-9FA7-45CA681054E2}" destId="{AC9F10D1-0084-4D64-8209-4FFD0659B792}" srcOrd="0" destOrd="0" presId="urn:microsoft.com/office/officeart/2005/8/layout/hProcess9"/>
    <dgm:cxn modelId="{02A2B984-0FF2-4607-91D2-6A783A2D5160}" type="presOf" srcId="{1600B7AC-FFBD-41C0-95F0-37B1E53D593D}" destId="{AC9F10D1-0084-4D64-8209-4FFD0659B792}" srcOrd="0" destOrd="1" presId="urn:microsoft.com/office/officeart/2005/8/layout/hProcess9"/>
    <dgm:cxn modelId="{6CA117C9-4119-42AD-B00E-0E24CC8A13DA}" srcId="{2C92AC3A-BEE5-4471-B0EC-95DFBA017C0D}" destId="{AD80CCAE-262A-4B21-8017-4F8BF8ED8381}" srcOrd="1" destOrd="0" parTransId="{07EEB331-CBA9-4C85-8E74-72BC4E69E8BE}" sibTransId="{44BF7C03-175B-48D0-86BA-D525F35483BC}"/>
    <dgm:cxn modelId="{012236CF-2ED2-48B6-836F-B04516CC4AAC}" type="presOf" srcId="{2C92AC3A-BEE5-4471-B0EC-95DFBA017C0D}" destId="{9E660D55-A19A-4361-AD05-E16D87F37972}" srcOrd="0" destOrd="0"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CD62E573-9C86-458D-9936-EAB345638F3A}" type="presParOf" srcId="{4B91A1FC-88BC-4692-BFCE-C17DF7F929F7}" destId="{AC9F10D1-0084-4D64-8209-4FFD0659B792}" srcOrd="0" destOrd="0" presId="urn:microsoft.com/office/officeart/2005/8/layout/hProcess9"/>
    <dgm:cxn modelId="{4F4660FC-88A2-4260-BD5D-CA4D4E62824E}" type="presParOf" srcId="{4B91A1FC-88BC-4692-BFCE-C17DF7F929F7}" destId="{913B0EBA-02FD-49A0-B561-511309B6F9A3}" srcOrd="1" destOrd="0" presId="urn:microsoft.com/office/officeart/2005/8/layout/hProcess9"/>
    <dgm:cxn modelId="{7CB0BB75-5FFC-42D1-8393-67D7C0CDE73E}" type="presParOf" srcId="{4B91A1FC-88BC-4692-BFCE-C17DF7F929F7}" destId="{78102952-7190-49E7-93DE-6935A4421E3F}"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AD80CCAE-262A-4B21-8017-4F8BF8ED8381}">
      <dgm:prSet phldrT="[Texto]" custT="1"/>
      <dgm:spPr/>
      <dgm:t>
        <a:bodyPr/>
        <a:lstStyle/>
        <a:p>
          <a:pPr algn="ctr"/>
          <a:r>
            <a:rPr lang="es-CO" sz="2800" dirty="0"/>
            <a:t>A</a:t>
          </a:r>
        </a:p>
      </dgm:t>
    </dgm:pt>
    <dgm:pt modelId="{07EEB331-CBA9-4C85-8E74-72BC4E69E8BE}" type="parTrans" cxnId="{6CA117C9-4119-42AD-B00E-0E24CC8A13DA}">
      <dgm:prSet/>
      <dgm:spPr/>
      <dgm:t>
        <a:bodyPr/>
        <a:lstStyle/>
        <a:p>
          <a:endParaRPr lang="es-CO"/>
        </a:p>
      </dgm:t>
    </dgm:pt>
    <dgm:pt modelId="{44BF7C03-175B-48D0-86BA-D525F35483BC}" type="sibTrans" cxnId="{6CA117C9-4119-42AD-B00E-0E24CC8A13DA}">
      <dgm:prSet/>
      <dgm:spPr/>
      <dgm:t>
        <a:bodyPr/>
        <a:lstStyle/>
        <a:p>
          <a:endParaRPr lang="es-CO"/>
        </a:p>
      </dgm:t>
    </dgm:pt>
    <dgm:pt modelId="{1E3AFF7A-378F-4CE4-B1D5-42B892FAD9F8}">
      <dgm:prSet/>
      <dgm:spPr/>
      <dgm:t>
        <a:bodyPr/>
        <a:lstStyle/>
        <a:p>
          <a:pPr algn="ctr"/>
          <a:r>
            <a:rPr lang="es-CO" dirty="0"/>
            <a:t>Analisis de la información recolectada para determinar las posibles causas técnicas u operativas que intervienen en la generación de no conformidades en la implementación de un SGC </a:t>
          </a:r>
        </a:p>
      </dgm:t>
    </dgm:pt>
    <dgm:pt modelId="{5E34B868-7754-4421-A00E-13E673BE8654}" type="parTrans" cxnId="{29CEBB95-C1C7-4480-AA8B-E7751AD9746B}">
      <dgm:prSet/>
      <dgm:spPr/>
      <dgm:t>
        <a:bodyPr/>
        <a:lstStyle/>
        <a:p>
          <a:endParaRPr lang="es-CO"/>
        </a:p>
      </dgm:t>
    </dgm:pt>
    <dgm:pt modelId="{8ACE789B-8099-4EEB-83B8-B00E6DA7CD4F}" type="sibTrans" cxnId="{29CEBB95-C1C7-4480-AA8B-E7751AD9746B}">
      <dgm:prSet/>
      <dgm:spPr/>
      <dgm:t>
        <a:bodyPr/>
        <a:lstStyle/>
        <a:p>
          <a:endParaRPr lang="es-CO"/>
        </a:p>
      </dgm:t>
    </dgm:pt>
    <dgm:pt modelId="{9A40523A-904F-4D19-9729-F9E83E0876B6}">
      <dgm:prSet custT="1"/>
      <dgm:spPr/>
      <dgm:t>
        <a:bodyPr/>
        <a:lstStyle/>
        <a:p>
          <a:pPr algn="ctr"/>
          <a:r>
            <a:rPr lang="es-CO" sz="2800" dirty="0"/>
            <a:t>Analyze (Analizar) </a:t>
          </a:r>
        </a:p>
      </dgm:t>
    </dgm:pt>
    <dgm:pt modelId="{A9F4705A-C471-4713-B2C4-12DB7EF07801}" type="parTrans" cxnId="{455580BB-F40A-43EE-8BCF-24394D5B3A11}">
      <dgm:prSet/>
      <dgm:spPr/>
      <dgm:t>
        <a:bodyPr/>
        <a:lstStyle/>
        <a:p>
          <a:endParaRPr lang="es-CO"/>
        </a:p>
      </dgm:t>
    </dgm:pt>
    <dgm:pt modelId="{414E409E-CCEF-4936-9353-BA8724EFC97D}" type="sibTrans" cxnId="{455580BB-F40A-43EE-8BCF-24394D5B3A11}">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78102952-7190-49E7-93DE-6935A4421E3F}" type="pres">
      <dgm:prSet presAssocID="{AD80CCAE-262A-4B21-8017-4F8BF8ED8381}" presName="textNode" presStyleLbl="node1" presStyleIdx="0" presStyleCnt="2">
        <dgm:presLayoutVars>
          <dgm:bulletEnabled val="1"/>
        </dgm:presLayoutVars>
      </dgm:prSet>
      <dgm:spPr/>
    </dgm:pt>
    <dgm:pt modelId="{0BC4484A-2A6D-4B33-AD89-A647828D0921}" type="pres">
      <dgm:prSet presAssocID="{44BF7C03-175B-48D0-86BA-D525F35483BC}" presName="sibTrans" presStyleCnt="0"/>
      <dgm:spPr/>
    </dgm:pt>
    <dgm:pt modelId="{003D6725-83E1-45E8-A9E9-03821B000D1B}" type="pres">
      <dgm:prSet presAssocID="{1E3AFF7A-378F-4CE4-B1D5-42B892FAD9F8}" presName="textNode" presStyleLbl="node1" presStyleIdx="1" presStyleCnt="2">
        <dgm:presLayoutVars>
          <dgm:bulletEnabled val="1"/>
        </dgm:presLayoutVars>
      </dgm:prSet>
      <dgm:spPr/>
    </dgm:pt>
  </dgm:ptLst>
  <dgm:cxnLst>
    <dgm:cxn modelId="{531CA83F-4829-43F6-9420-629D279DD5F5}" type="presOf" srcId="{AD80CCAE-262A-4B21-8017-4F8BF8ED8381}" destId="{78102952-7190-49E7-93DE-6935A4421E3F}" srcOrd="0" destOrd="0" presId="urn:microsoft.com/office/officeart/2005/8/layout/hProcess9"/>
    <dgm:cxn modelId="{29CEBB95-C1C7-4480-AA8B-E7751AD9746B}" srcId="{2C92AC3A-BEE5-4471-B0EC-95DFBA017C0D}" destId="{1E3AFF7A-378F-4CE4-B1D5-42B892FAD9F8}" srcOrd="1" destOrd="0" parTransId="{5E34B868-7754-4421-A00E-13E673BE8654}" sibTransId="{8ACE789B-8099-4EEB-83B8-B00E6DA7CD4F}"/>
    <dgm:cxn modelId="{455580BB-F40A-43EE-8BCF-24394D5B3A11}" srcId="{AD80CCAE-262A-4B21-8017-4F8BF8ED8381}" destId="{9A40523A-904F-4D19-9729-F9E83E0876B6}" srcOrd="0" destOrd="0" parTransId="{A9F4705A-C471-4713-B2C4-12DB7EF07801}" sibTransId="{414E409E-CCEF-4936-9353-BA8724EFC97D}"/>
    <dgm:cxn modelId="{6CA117C9-4119-42AD-B00E-0E24CC8A13DA}" srcId="{2C92AC3A-BEE5-4471-B0EC-95DFBA017C0D}" destId="{AD80CCAE-262A-4B21-8017-4F8BF8ED8381}" srcOrd="0" destOrd="0" parTransId="{07EEB331-CBA9-4C85-8E74-72BC4E69E8BE}" sibTransId="{44BF7C03-175B-48D0-86BA-D525F35483BC}"/>
    <dgm:cxn modelId="{5E1FCACC-5066-4459-9686-A3DD73D45F0F}" type="presOf" srcId="{9A40523A-904F-4D19-9729-F9E83E0876B6}" destId="{78102952-7190-49E7-93DE-6935A4421E3F}" srcOrd="0" destOrd="1" presId="urn:microsoft.com/office/officeart/2005/8/layout/hProcess9"/>
    <dgm:cxn modelId="{012236CF-2ED2-48B6-836F-B04516CC4AAC}" type="presOf" srcId="{2C92AC3A-BEE5-4471-B0EC-95DFBA017C0D}" destId="{9E660D55-A19A-4361-AD05-E16D87F37972}" srcOrd="0" destOrd="0" presId="urn:microsoft.com/office/officeart/2005/8/layout/hProcess9"/>
    <dgm:cxn modelId="{A1FA1EE8-A71C-45D8-A3AA-96ABFDF40F9B}" type="presOf" srcId="{1E3AFF7A-378F-4CE4-B1D5-42B892FAD9F8}" destId="{003D6725-83E1-45E8-A9E9-03821B000D1B}" srcOrd="0" destOrd="0"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7CB0BB75-5FFC-42D1-8393-67D7C0CDE73E}" type="presParOf" srcId="{4B91A1FC-88BC-4692-BFCE-C17DF7F929F7}" destId="{78102952-7190-49E7-93DE-6935A4421E3F}" srcOrd="0" destOrd="0" presId="urn:microsoft.com/office/officeart/2005/8/layout/hProcess9"/>
    <dgm:cxn modelId="{6375A3CD-69D5-47CF-B2B9-A37C73722245}" type="presParOf" srcId="{4B91A1FC-88BC-4692-BFCE-C17DF7F929F7}" destId="{0BC4484A-2A6D-4B33-AD89-A647828D0921}" srcOrd="1" destOrd="0" presId="urn:microsoft.com/office/officeart/2005/8/layout/hProcess9"/>
    <dgm:cxn modelId="{9A231DB3-39FE-4ED7-B7D5-12AC382097EA}" type="presParOf" srcId="{4B91A1FC-88BC-4692-BFCE-C17DF7F929F7}" destId="{003D6725-83E1-45E8-A9E9-03821B000D1B}"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1E3AFF7A-378F-4CE4-B1D5-42B892FAD9F8}">
      <dgm:prSet custT="1"/>
      <dgm:spPr/>
      <dgm:t>
        <a:bodyPr/>
        <a:lstStyle/>
        <a:p>
          <a:pPr algn="ctr"/>
          <a:r>
            <a:rPr lang="es-CO" sz="2800" dirty="0"/>
            <a:t>I</a:t>
          </a:r>
        </a:p>
      </dgm:t>
    </dgm:pt>
    <dgm:pt modelId="{5E34B868-7754-4421-A00E-13E673BE8654}" type="parTrans" cxnId="{29CEBB95-C1C7-4480-AA8B-E7751AD9746B}">
      <dgm:prSet/>
      <dgm:spPr/>
      <dgm:t>
        <a:bodyPr/>
        <a:lstStyle/>
        <a:p>
          <a:endParaRPr lang="es-CO"/>
        </a:p>
      </dgm:t>
    </dgm:pt>
    <dgm:pt modelId="{8ACE789B-8099-4EEB-83B8-B00E6DA7CD4F}" type="sibTrans" cxnId="{29CEBB95-C1C7-4480-AA8B-E7751AD9746B}">
      <dgm:prSet/>
      <dgm:spPr/>
      <dgm:t>
        <a:bodyPr/>
        <a:lstStyle/>
        <a:p>
          <a:endParaRPr lang="es-CO"/>
        </a:p>
      </dgm:t>
    </dgm:pt>
    <dgm:pt modelId="{55C4523D-32F3-4A21-9FA7-C61A894B516A}">
      <dgm:prSet custT="1"/>
      <dgm:spPr/>
      <dgm:t>
        <a:bodyPr/>
        <a:lstStyle/>
        <a:p>
          <a:pPr algn="ctr"/>
          <a:r>
            <a:rPr lang="es-CO" sz="2800" dirty="0"/>
            <a:t>Improve (Mejorar)</a:t>
          </a:r>
        </a:p>
      </dgm:t>
    </dgm:pt>
    <dgm:pt modelId="{125CE415-5596-420F-BD55-2F3164775E6A}" type="parTrans" cxnId="{F58415D4-8BB5-41C8-BFCA-7C7C3E39955B}">
      <dgm:prSet/>
      <dgm:spPr/>
      <dgm:t>
        <a:bodyPr/>
        <a:lstStyle/>
        <a:p>
          <a:endParaRPr lang="es-CO"/>
        </a:p>
      </dgm:t>
    </dgm:pt>
    <dgm:pt modelId="{8A014671-3125-46AD-8CF6-4DC2285F6E88}" type="sibTrans" cxnId="{F58415D4-8BB5-41C8-BFCA-7C7C3E39955B}">
      <dgm:prSet/>
      <dgm:spPr/>
      <dgm:t>
        <a:bodyPr/>
        <a:lstStyle/>
        <a:p>
          <a:endParaRPr lang="es-CO"/>
        </a:p>
      </dgm:t>
    </dgm:pt>
    <dgm:pt modelId="{BA184EDB-A30A-47E8-914B-053F18219890}">
      <dgm:prSet/>
      <dgm:spPr/>
      <dgm:t>
        <a:bodyPr/>
        <a:lstStyle/>
        <a:p>
          <a:pPr algn="ctr"/>
          <a:r>
            <a:rPr lang="es-CO" dirty="0"/>
            <a:t>Cuantificación de las potenciales soluciones  para concretar los objetivos planteados en el inicio del trabajo de grado así como asegurar  que el mismo cuente con flexibilidad y adaptación a las situaciones futuras </a:t>
          </a:r>
        </a:p>
      </dgm:t>
    </dgm:pt>
    <dgm:pt modelId="{7527ECBB-6A3D-4D01-9CA3-6283BB5A817A}" type="sibTrans" cxnId="{2F2BDB3D-382F-4A82-B134-52B0F01CEA6F}">
      <dgm:prSet/>
      <dgm:spPr/>
      <dgm:t>
        <a:bodyPr/>
        <a:lstStyle/>
        <a:p>
          <a:endParaRPr lang="es-CO"/>
        </a:p>
      </dgm:t>
    </dgm:pt>
    <dgm:pt modelId="{BD9E7B6D-B7AB-4761-AF72-654FFB0AA636}" type="parTrans" cxnId="{2F2BDB3D-382F-4A82-B134-52B0F01CEA6F}">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003D6725-83E1-45E8-A9E9-03821B000D1B}" type="pres">
      <dgm:prSet presAssocID="{1E3AFF7A-378F-4CE4-B1D5-42B892FAD9F8}" presName="textNode" presStyleLbl="node1" presStyleIdx="0" presStyleCnt="2">
        <dgm:presLayoutVars>
          <dgm:bulletEnabled val="1"/>
        </dgm:presLayoutVars>
      </dgm:prSet>
      <dgm:spPr/>
    </dgm:pt>
    <dgm:pt modelId="{A59B3028-8756-4E56-9B13-B5A67497D6E0}" type="pres">
      <dgm:prSet presAssocID="{8ACE789B-8099-4EEB-83B8-B00E6DA7CD4F}" presName="sibTrans" presStyleCnt="0"/>
      <dgm:spPr/>
    </dgm:pt>
    <dgm:pt modelId="{3AE14CCA-C761-4220-9572-8AD5677841FA}" type="pres">
      <dgm:prSet presAssocID="{BA184EDB-A30A-47E8-914B-053F18219890}" presName="textNode" presStyleLbl="node1" presStyleIdx="1" presStyleCnt="2">
        <dgm:presLayoutVars>
          <dgm:bulletEnabled val="1"/>
        </dgm:presLayoutVars>
      </dgm:prSet>
      <dgm:spPr/>
    </dgm:pt>
  </dgm:ptLst>
  <dgm:cxnLst>
    <dgm:cxn modelId="{2F2BDB3D-382F-4A82-B134-52B0F01CEA6F}" srcId="{2C92AC3A-BEE5-4471-B0EC-95DFBA017C0D}" destId="{BA184EDB-A30A-47E8-914B-053F18219890}" srcOrd="1" destOrd="0" parTransId="{BD9E7B6D-B7AB-4761-AF72-654FFB0AA636}" sibTransId="{7527ECBB-6A3D-4D01-9CA3-6283BB5A817A}"/>
    <dgm:cxn modelId="{29CEBB95-C1C7-4480-AA8B-E7751AD9746B}" srcId="{2C92AC3A-BEE5-4471-B0EC-95DFBA017C0D}" destId="{1E3AFF7A-378F-4CE4-B1D5-42B892FAD9F8}" srcOrd="0" destOrd="0" parTransId="{5E34B868-7754-4421-A00E-13E673BE8654}" sibTransId="{8ACE789B-8099-4EEB-83B8-B00E6DA7CD4F}"/>
    <dgm:cxn modelId="{012236CF-2ED2-48B6-836F-B04516CC4AAC}" type="presOf" srcId="{2C92AC3A-BEE5-4471-B0EC-95DFBA017C0D}" destId="{9E660D55-A19A-4361-AD05-E16D87F37972}" srcOrd="0" destOrd="0" presId="urn:microsoft.com/office/officeart/2005/8/layout/hProcess9"/>
    <dgm:cxn modelId="{F58415D4-8BB5-41C8-BFCA-7C7C3E39955B}" srcId="{1E3AFF7A-378F-4CE4-B1D5-42B892FAD9F8}" destId="{55C4523D-32F3-4A21-9FA7-C61A894B516A}" srcOrd="0" destOrd="0" parTransId="{125CE415-5596-420F-BD55-2F3164775E6A}" sibTransId="{8A014671-3125-46AD-8CF6-4DC2285F6E88}"/>
    <dgm:cxn modelId="{A1FA1EE8-A71C-45D8-A3AA-96ABFDF40F9B}" type="presOf" srcId="{1E3AFF7A-378F-4CE4-B1D5-42B892FAD9F8}" destId="{003D6725-83E1-45E8-A9E9-03821B000D1B}" srcOrd="0" destOrd="0" presId="urn:microsoft.com/office/officeart/2005/8/layout/hProcess9"/>
    <dgm:cxn modelId="{AA52B1F8-D09E-44EB-8F95-2608B4F14CED}" type="presOf" srcId="{BA184EDB-A30A-47E8-914B-053F18219890}" destId="{3AE14CCA-C761-4220-9572-8AD5677841FA}" srcOrd="0" destOrd="0" presId="urn:microsoft.com/office/officeart/2005/8/layout/hProcess9"/>
    <dgm:cxn modelId="{5B2DD9F8-D90E-4512-8D29-DCAB52D816BB}" type="presOf" srcId="{55C4523D-32F3-4A21-9FA7-C61A894B516A}" destId="{003D6725-83E1-45E8-A9E9-03821B000D1B}" srcOrd="0" destOrd="1"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9A231DB3-39FE-4ED7-B7D5-12AC382097EA}" type="presParOf" srcId="{4B91A1FC-88BC-4692-BFCE-C17DF7F929F7}" destId="{003D6725-83E1-45E8-A9E9-03821B000D1B}" srcOrd="0" destOrd="0" presId="urn:microsoft.com/office/officeart/2005/8/layout/hProcess9"/>
    <dgm:cxn modelId="{3790D1EF-327E-4F15-ACAF-320FD541D311}" type="presParOf" srcId="{4B91A1FC-88BC-4692-BFCE-C17DF7F929F7}" destId="{A59B3028-8756-4E56-9B13-B5A67497D6E0}" srcOrd="1" destOrd="0" presId="urn:microsoft.com/office/officeart/2005/8/layout/hProcess9"/>
    <dgm:cxn modelId="{8D9FAE41-EC7C-4A6B-96A0-B9E3A9DCD730}" type="presParOf" srcId="{4B91A1FC-88BC-4692-BFCE-C17DF7F929F7}" destId="{3AE14CCA-C761-4220-9572-8AD5677841FA}"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92AC3A-BEE5-4471-B0EC-95DFBA017C0D}" type="doc">
      <dgm:prSet loTypeId="urn:microsoft.com/office/officeart/2005/8/layout/hProcess9" loCatId="process" qsTypeId="urn:microsoft.com/office/officeart/2005/8/quickstyle/simple1" qsCatId="simple" csTypeId="urn:microsoft.com/office/officeart/2005/8/colors/accent1_2" csCatId="accent1" phldr="1"/>
      <dgm:spPr/>
    </dgm:pt>
    <dgm:pt modelId="{BA184EDB-A30A-47E8-914B-053F18219890}">
      <dgm:prSet custT="1"/>
      <dgm:spPr/>
      <dgm:t>
        <a:bodyPr/>
        <a:lstStyle/>
        <a:p>
          <a:pPr algn="ctr"/>
          <a:r>
            <a:rPr lang="es-CO" sz="2800" dirty="0"/>
            <a:t>C</a:t>
          </a:r>
        </a:p>
      </dgm:t>
    </dgm:pt>
    <dgm:pt modelId="{BD9E7B6D-B7AB-4761-AF72-654FFB0AA636}" type="parTrans" cxnId="{2F2BDB3D-382F-4A82-B134-52B0F01CEA6F}">
      <dgm:prSet/>
      <dgm:spPr/>
      <dgm:t>
        <a:bodyPr/>
        <a:lstStyle/>
        <a:p>
          <a:endParaRPr lang="es-CO"/>
        </a:p>
      </dgm:t>
    </dgm:pt>
    <dgm:pt modelId="{7527ECBB-6A3D-4D01-9CA3-6283BB5A817A}" type="sibTrans" cxnId="{2F2BDB3D-382F-4A82-B134-52B0F01CEA6F}">
      <dgm:prSet/>
      <dgm:spPr/>
      <dgm:t>
        <a:bodyPr/>
        <a:lstStyle/>
        <a:p>
          <a:endParaRPr lang="es-CO"/>
        </a:p>
      </dgm:t>
    </dgm:pt>
    <dgm:pt modelId="{4A6DAB95-0976-45B2-8CD9-420F034C1332}">
      <dgm:prSet custT="1"/>
      <dgm:spPr/>
      <dgm:t>
        <a:bodyPr/>
        <a:lstStyle/>
        <a:p>
          <a:pPr algn="ctr"/>
          <a:r>
            <a:rPr lang="es-CO" sz="2800" dirty="0"/>
            <a:t>Control (Controlar) </a:t>
          </a:r>
        </a:p>
      </dgm:t>
    </dgm:pt>
    <dgm:pt modelId="{2B310A0A-F9DA-4E7F-B52A-FE2C43C2B900}" type="parTrans" cxnId="{53A6A20B-C8DB-4B90-A450-3F89AD3A9BF4}">
      <dgm:prSet/>
      <dgm:spPr/>
      <dgm:t>
        <a:bodyPr/>
        <a:lstStyle/>
        <a:p>
          <a:endParaRPr lang="es-CO"/>
        </a:p>
      </dgm:t>
    </dgm:pt>
    <dgm:pt modelId="{442D20DB-7063-4847-BDB5-315A63110643}" type="sibTrans" cxnId="{53A6A20B-C8DB-4B90-A450-3F89AD3A9BF4}">
      <dgm:prSet/>
      <dgm:spPr/>
      <dgm:t>
        <a:bodyPr/>
        <a:lstStyle/>
        <a:p>
          <a:endParaRPr lang="es-CO"/>
        </a:p>
      </dgm:t>
    </dgm:pt>
    <dgm:pt modelId="{3DB35B62-AFE0-48E8-B842-2843013EA399}">
      <dgm:prSet/>
      <dgm:spPr/>
      <dgm:t>
        <a:bodyPr/>
        <a:lstStyle/>
        <a:p>
          <a:r>
            <a:rPr lang="es-CO" dirty="0"/>
            <a:t>Se implementan las diferentes solución o soluciones que garanticen que las mejoras sean mantenidas en el tiempo </a:t>
          </a:r>
        </a:p>
      </dgm:t>
    </dgm:pt>
    <dgm:pt modelId="{AD664118-8828-4EC8-B311-B0E70FEE1C1C}" type="parTrans" cxnId="{CCDC6FDC-0256-4510-B954-3E4A046AB991}">
      <dgm:prSet/>
      <dgm:spPr/>
      <dgm:t>
        <a:bodyPr/>
        <a:lstStyle/>
        <a:p>
          <a:endParaRPr lang="es-CO"/>
        </a:p>
      </dgm:t>
    </dgm:pt>
    <dgm:pt modelId="{A08AD377-A2A1-4BB6-B2A8-5DC38F0444CF}" type="sibTrans" cxnId="{CCDC6FDC-0256-4510-B954-3E4A046AB991}">
      <dgm:prSet/>
      <dgm:spPr/>
      <dgm:t>
        <a:bodyPr/>
        <a:lstStyle/>
        <a:p>
          <a:endParaRPr lang="es-CO"/>
        </a:p>
      </dgm:t>
    </dgm:pt>
    <dgm:pt modelId="{9E660D55-A19A-4361-AD05-E16D87F37972}" type="pres">
      <dgm:prSet presAssocID="{2C92AC3A-BEE5-4471-B0EC-95DFBA017C0D}" presName="CompostProcess" presStyleCnt="0">
        <dgm:presLayoutVars>
          <dgm:dir/>
          <dgm:resizeHandles val="exact"/>
        </dgm:presLayoutVars>
      </dgm:prSet>
      <dgm:spPr/>
    </dgm:pt>
    <dgm:pt modelId="{BA8E1B64-3CEC-416B-B31F-E09501FA3280}" type="pres">
      <dgm:prSet presAssocID="{2C92AC3A-BEE5-4471-B0EC-95DFBA017C0D}" presName="arrow" presStyleLbl="bgShp" presStyleIdx="0" presStyleCnt="1" custScaleX="117647"/>
      <dgm:spPr/>
    </dgm:pt>
    <dgm:pt modelId="{4B91A1FC-88BC-4692-BFCE-C17DF7F929F7}" type="pres">
      <dgm:prSet presAssocID="{2C92AC3A-BEE5-4471-B0EC-95DFBA017C0D}" presName="linearProcess" presStyleCnt="0"/>
      <dgm:spPr/>
    </dgm:pt>
    <dgm:pt modelId="{3AE14CCA-C761-4220-9572-8AD5677841FA}" type="pres">
      <dgm:prSet presAssocID="{BA184EDB-A30A-47E8-914B-053F18219890}" presName="textNode" presStyleLbl="node1" presStyleIdx="0" presStyleCnt="2">
        <dgm:presLayoutVars>
          <dgm:bulletEnabled val="1"/>
        </dgm:presLayoutVars>
      </dgm:prSet>
      <dgm:spPr/>
    </dgm:pt>
    <dgm:pt modelId="{40761C84-1D9A-41A4-B88D-9F1559B3292F}" type="pres">
      <dgm:prSet presAssocID="{7527ECBB-6A3D-4D01-9CA3-6283BB5A817A}" presName="sibTrans" presStyleCnt="0"/>
      <dgm:spPr/>
    </dgm:pt>
    <dgm:pt modelId="{B0AE078D-14D7-44A2-82EE-6BABCBE2253A}" type="pres">
      <dgm:prSet presAssocID="{3DB35B62-AFE0-48E8-B842-2843013EA399}" presName="textNode" presStyleLbl="node1" presStyleIdx="1" presStyleCnt="2">
        <dgm:presLayoutVars>
          <dgm:bulletEnabled val="1"/>
        </dgm:presLayoutVars>
      </dgm:prSet>
      <dgm:spPr/>
    </dgm:pt>
  </dgm:ptLst>
  <dgm:cxnLst>
    <dgm:cxn modelId="{53A6A20B-C8DB-4B90-A450-3F89AD3A9BF4}" srcId="{BA184EDB-A30A-47E8-914B-053F18219890}" destId="{4A6DAB95-0976-45B2-8CD9-420F034C1332}" srcOrd="0" destOrd="0" parTransId="{2B310A0A-F9DA-4E7F-B52A-FE2C43C2B900}" sibTransId="{442D20DB-7063-4847-BDB5-315A63110643}"/>
    <dgm:cxn modelId="{2F2BDB3D-382F-4A82-B134-52B0F01CEA6F}" srcId="{2C92AC3A-BEE5-4471-B0EC-95DFBA017C0D}" destId="{BA184EDB-A30A-47E8-914B-053F18219890}" srcOrd="0" destOrd="0" parTransId="{BD9E7B6D-B7AB-4761-AF72-654FFB0AA636}" sibTransId="{7527ECBB-6A3D-4D01-9CA3-6283BB5A817A}"/>
    <dgm:cxn modelId="{20523B57-7155-4C74-8EDE-61B0E225ADF6}" type="presOf" srcId="{3DB35B62-AFE0-48E8-B842-2843013EA399}" destId="{B0AE078D-14D7-44A2-82EE-6BABCBE2253A}" srcOrd="0" destOrd="0" presId="urn:microsoft.com/office/officeart/2005/8/layout/hProcess9"/>
    <dgm:cxn modelId="{0F4C8C9D-AB08-4777-9788-CB29BB00AA16}" type="presOf" srcId="{4A6DAB95-0976-45B2-8CD9-420F034C1332}" destId="{3AE14CCA-C761-4220-9572-8AD5677841FA}" srcOrd="0" destOrd="1" presId="urn:microsoft.com/office/officeart/2005/8/layout/hProcess9"/>
    <dgm:cxn modelId="{012236CF-2ED2-48B6-836F-B04516CC4AAC}" type="presOf" srcId="{2C92AC3A-BEE5-4471-B0EC-95DFBA017C0D}" destId="{9E660D55-A19A-4361-AD05-E16D87F37972}" srcOrd="0" destOrd="0" presId="urn:microsoft.com/office/officeart/2005/8/layout/hProcess9"/>
    <dgm:cxn modelId="{CCDC6FDC-0256-4510-B954-3E4A046AB991}" srcId="{2C92AC3A-BEE5-4471-B0EC-95DFBA017C0D}" destId="{3DB35B62-AFE0-48E8-B842-2843013EA399}" srcOrd="1" destOrd="0" parTransId="{AD664118-8828-4EC8-B311-B0E70FEE1C1C}" sibTransId="{A08AD377-A2A1-4BB6-B2A8-5DC38F0444CF}"/>
    <dgm:cxn modelId="{AA52B1F8-D09E-44EB-8F95-2608B4F14CED}" type="presOf" srcId="{BA184EDB-A30A-47E8-914B-053F18219890}" destId="{3AE14CCA-C761-4220-9572-8AD5677841FA}" srcOrd="0" destOrd="0" presId="urn:microsoft.com/office/officeart/2005/8/layout/hProcess9"/>
    <dgm:cxn modelId="{2183A3D7-183E-44F8-85A2-0599DE0DD6C2}" type="presParOf" srcId="{9E660D55-A19A-4361-AD05-E16D87F37972}" destId="{BA8E1B64-3CEC-416B-B31F-E09501FA3280}" srcOrd="0" destOrd="0" presId="urn:microsoft.com/office/officeart/2005/8/layout/hProcess9"/>
    <dgm:cxn modelId="{07CC59CE-0197-4D1C-B06C-78701FDB6F85}" type="presParOf" srcId="{9E660D55-A19A-4361-AD05-E16D87F37972}" destId="{4B91A1FC-88BC-4692-BFCE-C17DF7F929F7}" srcOrd="1" destOrd="0" presId="urn:microsoft.com/office/officeart/2005/8/layout/hProcess9"/>
    <dgm:cxn modelId="{8D9FAE41-EC7C-4A6B-96A0-B9E3A9DCD730}" type="presParOf" srcId="{4B91A1FC-88BC-4692-BFCE-C17DF7F929F7}" destId="{3AE14CCA-C761-4220-9572-8AD5677841FA}" srcOrd="0" destOrd="0" presId="urn:microsoft.com/office/officeart/2005/8/layout/hProcess9"/>
    <dgm:cxn modelId="{DD620A23-E7BA-4F2C-A1A2-838535B06581}" type="presParOf" srcId="{4B91A1FC-88BC-4692-BFCE-C17DF7F929F7}" destId="{40761C84-1D9A-41A4-B88D-9F1559B3292F}" srcOrd="1" destOrd="0" presId="urn:microsoft.com/office/officeart/2005/8/layout/hProcess9"/>
    <dgm:cxn modelId="{7654B9D0-EA40-4A5A-ADFE-4DFDDC629DEC}" type="presParOf" srcId="{4B91A1FC-88BC-4692-BFCE-C17DF7F929F7}" destId="{B0AE078D-14D7-44A2-82EE-6BABCBE2253A}"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006111-0DA6-4252-876F-DEBB3109D562}">
      <dsp:nvSpPr>
        <dsp:cNvPr id="0" name=""/>
        <dsp:cNvSpPr/>
      </dsp:nvSpPr>
      <dsp:spPr>
        <a:xfrm>
          <a:off x="2775588" y="1943552"/>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930" tIns="74930" rIns="74930" bIns="74930" numCol="1" spcCol="1270" anchor="ctr" anchorCtr="0">
          <a:noAutofit/>
        </a:bodyPr>
        <a:lstStyle/>
        <a:p>
          <a:pPr marL="0" lvl="0" indent="0" algn="ctr" defTabSz="2622550">
            <a:lnSpc>
              <a:spcPct val="90000"/>
            </a:lnSpc>
            <a:spcBef>
              <a:spcPct val="0"/>
            </a:spcBef>
            <a:spcAft>
              <a:spcPct val="35000"/>
            </a:spcAft>
            <a:buNone/>
          </a:pPr>
          <a:endParaRPr lang="es-CO" sz="5900" kern="1200" dirty="0"/>
        </a:p>
      </dsp:txBody>
      <dsp:txXfrm>
        <a:off x="2978454" y="2146418"/>
        <a:ext cx="979522" cy="979522"/>
      </dsp:txXfrm>
    </dsp:sp>
    <dsp:sp modelId="{C081A3BF-CE6E-47C1-BF0F-F81BFB8AB4B2}">
      <dsp:nvSpPr>
        <dsp:cNvPr id="0" name=""/>
        <dsp:cNvSpPr/>
      </dsp:nvSpPr>
      <dsp:spPr>
        <a:xfrm rot="16200000">
          <a:off x="3321285" y="1439148"/>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3365364" y="1577424"/>
        <a:ext cx="205703" cy="282592"/>
      </dsp:txXfrm>
    </dsp:sp>
    <dsp:sp modelId="{841FC3D1-1FDB-47B1-A097-2C3EC140B16A}">
      <dsp:nvSpPr>
        <dsp:cNvPr id="0" name=""/>
        <dsp:cNvSpPr/>
      </dsp:nvSpPr>
      <dsp:spPr>
        <a:xfrm>
          <a:off x="2775588" y="3843"/>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Sistemas de gestión de calidad</a:t>
          </a:r>
        </a:p>
      </dsp:txBody>
      <dsp:txXfrm>
        <a:off x="2978454" y="206709"/>
        <a:ext cx="979522" cy="979522"/>
      </dsp:txXfrm>
    </dsp:sp>
    <dsp:sp modelId="{363E101F-2FA0-4627-98D9-F5F315B8146B}">
      <dsp:nvSpPr>
        <dsp:cNvPr id="0" name=""/>
        <dsp:cNvSpPr/>
      </dsp:nvSpPr>
      <dsp:spPr>
        <a:xfrm rot="19800000">
          <a:off x="4154001" y="1919917"/>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4159906" y="2036154"/>
        <a:ext cx="205703" cy="282592"/>
      </dsp:txXfrm>
    </dsp:sp>
    <dsp:sp modelId="{4A580AC8-3103-4F9D-A284-18C72B50EA36}">
      <dsp:nvSpPr>
        <dsp:cNvPr id="0" name=""/>
        <dsp:cNvSpPr/>
      </dsp:nvSpPr>
      <dsp:spPr>
        <a:xfrm>
          <a:off x="4455426" y="973698"/>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ISO 9001 de 2015</a:t>
          </a:r>
        </a:p>
      </dsp:txBody>
      <dsp:txXfrm>
        <a:off x="4658292" y="1176564"/>
        <a:ext cx="979522" cy="979522"/>
      </dsp:txXfrm>
    </dsp:sp>
    <dsp:sp modelId="{0752321D-8008-4257-84ED-C57442C2668A}">
      <dsp:nvSpPr>
        <dsp:cNvPr id="0" name=""/>
        <dsp:cNvSpPr/>
      </dsp:nvSpPr>
      <dsp:spPr>
        <a:xfrm rot="1800000">
          <a:off x="4154001" y="2881455"/>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4159906" y="2953613"/>
        <a:ext cx="205703" cy="282592"/>
      </dsp:txXfrm>
    </dsp:sp>
    <dsp:sp modelId="{E889A0C3-F9C2-406D-AB78-E869C36A7BB9}">
      <dsp:nvSpPr>
        <dsp:cNvPr id="0" name=""/>
        <dsp:cNvSpPr/>
      </dsp:nvSpPr>
      <dsp:spPr>
        <a:xfrm>
          <a:off x="4455426" y="2913407"/>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Bogotá</a:t>
          </a:r>
          <a:r>
            <a:rPr lang="es-CO" sz="1500" kern="1200"/>
            <a:t>, Colombia</a:t>
          </a:r>
          <a:endParaRPr lang="es-CO" sz="1500" kern="1200" dirty="0"/>
        </a:p>
      </dsp:txBody>
      <dsp:txXfrm>
        <a:off x="4658292" y="3116273"/>
        <a:ext cx="979522" cy="979522"/>
      </dsp:txXfrm>
    </dsp:sp>
    <dsp:sp modelId="{C44DB907-7640-408F-A06C-31DD3FAE992E}">
      <dsp:nvSpPr>
        <dsp:cNvPr id="0" name=""/>
        <dsp:cNvSpPr/>
      </dsp:nvSpPr>
      <dsp:spPr>
        <a:xfrm rot="5400000">
          <a:off x="3321285" y="3362224"/>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3365364" y="3412342"/>
        <a:ext cx="205703" cy="282592"/>
      </dsp:txXfrm>
    </dsp:sp>
    <dsp:sp modelId="{702404AB-EEE9-4A16-8B64-0EB812A6222B}">
      <dsp:nvSpPr>
        <dsp:cNvPr id="0" name=""/>
        <dsp:cNvSpPr/>
      </dsp:nvSpPr>
      <dsp:spPr>
        <a:xfrm>
          <a:off x="2775588" y="3883262"/>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Totality Services S.A.S</a:t>
          </a:r>
        </a:p>
      </dsp:txBody>
      <dsp:txXfrm>
        <a:off x="2978454" y="4086128"/>
        <a:ext cx="979522" cy="979522"/>
      </dsp:txXfrm>
    </dsp:sp>
    <dsp:sp modelId="{0301A74E-05F7-448B-B4B7-914589919D68}">
      <dsp:nvSpPr>
        <dsp:cNvPr id="0" name=""/>
        <dsp:cNvSpPr/>
      </dsp:nvSpPr>
      <dsp:spPr>
        <a:xfrm rot="9000000">
          <a:off x="2488568" y="2881455"/>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rot="10800000">
        <a:off x="2570821" y="2953613"/>
        <a:ext cx="205703" cy="282592"/>
      </dsp:txXfrm>
    </dsp:sp>
    <dsp:sp modelId="{27F9AFAB-2C2B-44BB-B27E-254492975352}">
      <dsp:nvSpPr>
        <dsp:cNvPr id="0" name=""/>
        <dsp:cNvSpPr/>
      </dsp:nvSpPr>
      <dsp:spPr>
        <a:xfrm>
          <a:off x="1095751" y="2913407"/>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Periodo de pasantía empresarial</a:t>
          </a:r>
        </a:p>
      </dsp:txBody>
      <dsp:txXfrm>
        <a:off x="1298617" y="3116273"/>
        <a:ext cx="979522" cy="979522"/>
      </dsp:txXfrm>
    </dsp:sp>
    <dsp:sp modelId="{701ACEB4-8C81-407B-93B0-76C52B77B6DB}">
      <dsp:nvSpPr>
        <dsp:cNvPr id="0" name=""/>
        <dsp:cNvSpPr/>
      </dsp:nvSpPr>
      <dsp:spPr>
        <a:xfrm rot="12600000">
          <a:off x="2488568" y="1919917"/>
          <a:ext cx="293861" cy="4709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rot="10800000">
        <a:off x="2570821" y="2036154"/>
        <a:ext cx="205703" cy="282592"/>
      </dsp:txXfrm>
    </dsp:sp>
    <dsp:sp modelId="{58B16645-05F9-45A8-BE33-F72788885AD7}">
      <dsp:nvSpPr>
        <dsp:cNvPr id="0" name=""/>
        <dsp:cNvSpPr/>
      </dsp:nvSpPr>
      <dsp:spPr>
        <a:xfrm>
          <a:off x="1095751" y="973698"/>
          <a:ext cx="1385254" cy="138525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CO" sz="1500" kern="1200" dirty="0"/>
            <a:t>Trabajo de grado</a:t>
          </a:r>
        </a:p>
      </dsp:txBody>
      <dsp:txXfrm>
        <a:off x="1298617" y="1176564"/>
        <a:ext cx="979522" cy="97952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65AD8-6C90-4FE3-AF96-E02CC5B3888E}">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marL="0" lvl="0" indent="0" algn="ctr" defTabSz="2400300">
            <a:lnSpc>
              <a:spcPct val="90000"/>
            </a:lnSpc>
            <a:spcBef>
              <a:spcPct val="0"/>
            </a:spcBef>
            <a:spcAft>
              <a:spcPct val="35000"/>
            </a:spcAft>
            <a:buNone/>
          </a:pPr>
          <a:r>
            <a:rPr lang="es-CO" sz="5400" kern="1200" dirty="0"/>
            <a:t>Fase de preparación </a:t>
          </a:r>
        </a:p>
      </dsp:txBody>
      <dsp:txXfrm>
        <a:off x="0" y="0"/>
        <a:ext cx="6096000" cy="1219200"/>
      </dsp:txXfrm>
    </dsp:sp>
    <dsp:sp modelId="{3FB25381-2FBE-462D-9A7A-D520FFC5CC2E}">
      <dsp:nvSpPr>
        <dsp:cNvPr id="0" name=""/>
        <dsp:cNvSpPr/>
      </dsp:nvSpPr>
      <dsp:spPr>
        <a:xfrm>
          <a:off x="744" y="1219200"/>
          <a:ext cx="1218902"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Misión de la empresa </a:t>
          </a:r>
        </a:p>
      </dsp:txBody>
      <dsp:txXfrm>
        <a:off x="744" y="1219200"/>
        <a:ext cx="1218902" cy="2560320"/>
      </dsp:txXfrm>
    </dsp:sp>
    <dsp:sp modelId="{0E7AB9BF-ADE5-462F-B3BB-11DD61AC251E}">
      <dsp:nvSpPr>
        <dsp:cNvPr id="0" name=""/>
        <dsp:cNvSpPr/>
      </dsp:nvSpPr>
      <dsp:spPr>
        <a:xfrm>
          <a:off x="1219646" y="1219200"/>
          <a:ext cx="1218902"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Visión de la empresa</a:t>
          </a:r>
        </a:p>
      </dsp:txBody>
      <dsp:txXfrm>
        <a:off x="1219646" y="1219200"/>
        <a:ext cx="1218902" cy="2560320"/>
      </dsp:txXfrm>
    </dsp:sp>
    <dsp:sp modelId="{485ADF53-59E9-4AEC-8E57-84EC33D3D469}">
      <dsp:nvSpPr>
        <dsp:cNvPr id="0" name=""/>
        <dsp:cNvSpPr/>
      </dsp:nvSpPr>
      <dsp:spPr>
        <a:xfrm>
          <a:off x="2438548" y="1219200"/>
          <a:ext cx="1218902"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Políticas de la empresa </a:t>
          </a:r>
        </a:p>
      </dsp:txBody>
      <dsp:txXfrm>
        <a:off x="2438548" y="1219200"/>
        <a:ext cx="1218902" cy="2560320"/>
      </dsp:txXfrm>
    </dsp:sp>
    <dsp:sp modelId="{A6935E99-E622-4ADE-8FFB-AF77D2CB2B7B}">
      <dsp:nvSpPr>
        <dsp:cNvPr id="0" name=""/>
        <dsp:cNvSpPr/>
      </dsp:nvSpPr>
      <dsp:spPr>
        <a:xfrm>
          <a:off x="3657451" y="1219200"/>
          <a:ext cx="1218902"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Políticas de calidad </a:t>
          </a:r>
        </a:p>
      </dsp:txBody>
      <dsp:txXfrm>
        <a:off x="3657451" y="1219200"/>
        <a:ext cx="1218902" cy="2560320"/>
      </dsp:txXfrm>
    </dsp:sp>
    <dsp:sp modelId="{95D21182-317F-4BD0-886A-20F9B94C2FB3}">
      <dsp:nvSpPr>
        <dsp:cNvPr id="0" name=""/>
        <dsp:cNvSpPr/>
      </dsp:nvSpPr>
      <dsp:spPr>
        <a:xfrm>
          <a:off x="4876353" y="1219200"/>
          <a:ext cx="1218902"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Objetivos de la calidad</a:t>
          </a:r>
        </a:p>
      </dsp:txBody>
      <dsp:txXfrm>
        <a:off x="4876353" y="1219200"/>
        <a:ext cx="1218902" cy="2560320"/>
      </dsp:txXfrm>
    </dsp:sp>
    <dsp:sp modelId="{FA465A39-A6B4-465F-A5E3-181321621723}">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C178-8F75-4CC7-A01F-4603005C18EA}">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CO" sz="3400" kern="1200" dirty="0"/>
            <a:t>Responsabilidad de la alta dirección </a:t>
          </a:r>
        </a:p>
      </dsp:txBody>
      <dsp:txXfrm>
        <a:off x="0" y="0"/>
        <a:ext cx="6096000" cy="1219200"/>
      </dsp:txXfrm>
    </dsp:sp>
    <dsp:sp modelId="{95E5B4D8-F889-41C6-8C4A-6CF6FD06E21D}">
      <dsp:nvSpPr>
        <dsp:cNvPr id="0" name=""/>
        <dsp:cNvSpPr/>
      </dsp:nvSpPr>
      <dsp:spPr>
        <a:xfrm>
          <a:off x="2976"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Desarrollar el plan de calidad, definiendo la filosofía corporativa, implementando procesos de control, revisión, actualización, aprobación, vigencia y disponibilidad de documentos.</a:t>
          </a:r>
        </a:p>
      </dsp:txBody>
      <dsp:txXfrm>
        <a:off x="2976" y="1219200"/>
        <a:ext cx="2030015" cy="2560320"/>
      </dsp:txXfrm>
    </dsp:sp>
    <dsp:sp modelId="{95B9767B-7F53-45FF-B2FA-71CCF1F5F71B}">
      <dsp:nvSpPr>
        <dsp:cNvPr id="0" name=""/>
        <dsp:cNvSpPr/>
      </dsp:nvSpPr>
      <dsp:spPr>
        <a:xfrm>
          <a:off x="2032992"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Mejorar y actualizar los mecanismos necesarios para una comunicación eficaz con los clientes internos y externos.</a:t>
          </a:r>
        </a:p>
      </dsp:txBody>
      <dsp:txXfrm>
        <a:off x="2032992" y="1219200"/>
        <a:ext cx="2030015" cy="2560320"/>
      </dsp:txXfrm>
    </dsp:sp>
    <dsp:sp modelId="{1148BA9E-CABC-4174-A1FD-9FC748DC24D8}">
      <dsp:nvSpPr>
        <dsp:cNvPr id="0" name=""/>
        <dsp:cNvSpPr/>
      </dsp:nvSpPr>
      <dsp:spPr>
        <a:xfrm>
          <a:off x="4063007"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Seleccionar un comité de calidad para la empresa escogiendo una persona por dependencia de la empresa para capacitarlas, apoyar y designarle recursos tanto físicos como económicos para su respectiva manutención y funcionamiento.</a:t>
          </a:r>
        </a:p>
      </dsp:txBody>
      <dsp:txXfrm>
        <a:off x="4063007" y="1219200"/>
        <a:ext cx="2030015" cy="2560320"/>
      </dsp:txXfrm>
    </dsp:sp>
    <dsp:sp modelId="{40967CE7-0236-45C1-93F4-3E773FED970F}">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C178-8F75-4CC7-A01F-4603005C18EA}">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s-CO" sz="4700" kern="1200" dirty="0"/>
            <a:t>Gestión de los recursos </a:t>
          </a:r>
        </a:p>
      </dsp:txBody>
      <dsp:txXfrm>
        <a:off x="0" y="0"/>
        <a:ext cx="6096000" cy="1219200"/>
      </dsp:txXfrm>
    </dsp:sp>
    <dsp:sp modelId="{95E5B4D8-F889-41C6-8C4A-6CF6FD06E21D}">
      <dsp:nvSpPr>
        <dsp:cNvPr id="0" name=""/>
        <dsp:cNvSpPr/>
      </dsp:nvSpPr>
      <dsp:spPr>
        <a:xfrm>
          <a:off x="0" y="1219200"/>
          <a:ext cx="6096000"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CO" sz="2100" kern="1200" dirty="0"/>
            <a:t>Desarrollar programas de capacitación y motivación acorde a las necesidades de la empresa, asiendo uso para ello de convenios con el SENA , Cajas de compensación familiar o diversas universidades de la ciudad de Bogotá, presupuestando para ello un costo adecuado para diversas capacitaciones anuales de sus funcionarios.</a:t>
          </a:r>
        </a:p>
      </dsp:txBody>
      <dsp:txXfrm>
        <a:off x="0" y="1219200"/>
        <a:ext cx="6096000" cy="2560320"/>
      </dsp:txXfrm>
    </dsp:sp>
    <dsp:sp modelId="{40967CE7-0236-45C1-93F4-3E773FED970F}">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C178-8F75-4CC7-A01F-4603005C18EA}">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Documentación de los procesos de Totality Services S.A.S.</a:t>
          </a:r>
          <a:endParaRPr lang="es-CO" sz="3400" kern="1200" dirty="0"/>
        </a:p>
      </dsp:txBody>
      <dsp:txXfrm>
        <a:off x="0" y="0"/>
        <a:ext cx="6096000" cy="1219200"/>
      </dsp:txXfrm>
    </dsp:sp>
    <dsp:sp modelId="{95E5B4D8-F889-41C6-8C4A-6CF6FD06E21D}">
      <dsp:nvSpPr>
        <dsp:cNvPr id="0" name=""/>
        <dsp:cNvSpPr/>
      </dsp:nvSpPr>
      <dsp:spPr>
        <a:xfrm>
          <a:off x="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Control de la información documentada </a:t>
          </a:r>
        </a:p>
      </dsp:txBody>
      <dsp:txXfrm>
        <a:off x="0" y="1219200"/>
        <a:ext cx="761999" cy="2560320"/>
      </dsp:txXfrm>
    </dsp:sp>
    <dsp:sp modelId="{64CDD4B1-D03D-4180-B112-10A56CDD4E06}">
      <dsp:nvSpPr>
        <dsp:cNvPr id="0" name=""/>
        <dsp:cNvSpPr/>
      </dsp:nvSpPr>
      <dsp:spPr>
        <a:xfrm>
          <a:off x="762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Creación y actualización de la información documentada</a:t>
          </a:r>
        </a:p>
      </dsp:txBody>
      <dsp:txXfrm>
        <a:off x="762000" y="1219200"/>
        <a:ext cx="761999" cy="2560320"/>
      </dsp:txXfrm>
    </dsp:sp>
    <dsp:sp modelId="{D00F7A89-CA61-4911-8D55-4552C8307185}">
      <dsp:nvSpPr>
        <dsp:cNvPr id="0" name=""/>
        <dsp:cNvSpPr/>
      </dsp:nvSpPr>
      <dsp:spPr>
        <a:xfrm>
          <a:off x="1524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Control de las salidas no conformes</a:t>
          </a:r>
        </a:p>
      </dsp:txBody>
      <dsp:txXfrm>
        <a:off x="1524000" y="1219200"/>
        <a:ext cx="761999" cy="2560320"/>
      </dsp:txXfrm>
    </dsp:sp>
    <dsp:sp modelId="{32D21D28-448B-4D38-A458-ADC5BB5FACAC}">
      <dsp:nvSpPr>
        <dsp:cNvPr id="0" name=""/>
        <dsp:cNvSpPr/>
      </dsp:nvSpPr>
      <dsp:spPr>
        <a:xfrm>
          <a:off x="2286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Acciones para abordar riesgos y oportunidades </a:t>
          </a:r>
        </a:p>
      </dsp:txBody>
      <dsp:txXfrm>
        <a:off x="2286000" y="1219200"/>
        <a:ext cx="761999" cy="2560320"/>
      </dsp:txXfrm>
    </dsp:sp>
    <dsp:sp modelId="{7B304AFC-6D75-41BD-8318-9B73ACDC5302}">
      <dsp:nvSpPr>
        <dsp:cNvPr id="0" name=""/>
        <dsp:cNvSpPr/>
      </dsp:nvSpPr>
      <dsp:spPr>
        <a:xfrm>
          <a:off x="3048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Actas de reunión</a:t>
          </a:r>
        </a:p>
      </dsp:txBody>
      <dsp:txXfrm>
        <a:off x="3048000" y="1219200"/>
        <a:ext cx="761999" cy="2560320"/>
      </dsp:txXfrm>
    </dsp:sp>
    <dsp:sp modelId="{902707E5-A52D-473C-A191-AFACBA4DF0C1}">
      <dsp:nvSpPr>
        <dsp:cNvPr id="0" name=""/>
        <dsp:cNvSpPr/>
      </dsp:nvSpPr>
      <dsp:spPr>
        <a:xfrm>
          <a:off x="3810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Analisis de matrices DOFA</a:t>
          </a:r>
        </a:p>
      </dsp:txBody>
      <dsp:txXfrm>
        <a:off x="3810000" y="1219200"/>
        <a:ext cx="761999" cy="2560320"/>
      </dsp:txXfrm>
    </dsp:sp>
    <dsp:sp modelId="{CB691A57-71BD-4551-848D-8C161D75C975}">
      <dsp:nvSpPr>
        <dsp:cNvPr id="0" name=""/>
        <dsp:cNvSpPr/>
      </dsp:nvSpPr>
      <dsp:spPr>
        <a:xfrm>
          <a:off x="4572000"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Matrices de gestión del riesgo </a:t>
          </a:r>
        </a:p>
      </dsp:txBody>
      <dsp:txXfrm>
        <a:off x="4572000" y="1219200"/>
        <a:ext cx="761999" cy="2560320"/>
      </dsp:txXfrm>
    </dsp:sp>
    <dsp:sp modelId="{08BCC0FD-B894-416F-9F1B-DEF70640E030}">
      <dsp:nvSpPr>
        <dsp:cNvPr id="0" name=""/>
        <dsp:cNvSpPr/>
      </dsp:nvSpPr>
      <dsp:spPr>
        <a:xfrm>
          <a:off x="5333999" y="1219200"/>
          <a:ext cx="761999"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CO" sz="900" kern="1200" dirty="0"/>
            <a:t>Informes de revisión por la alta dirección</a:t>
          </a:r>
        </a:p>
      </dsp:txBody>
      <dsp:txXfrm>
        <a:off x="5333999" y="1219200"/>
        <a:ext cx="761999" cy="2560320"/>
      </dsp:txXfrm>
    </dsp:sp>
    <dsp:sp modelId="{40967CE7-0236-45C1-93F4-3E773FED970F}">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C178-8F75-4CC7-A01F-4603005C18EA}">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ES" sz="4900" kern="1200" dirty="0"/>
            <a:t>Prestación del servicio</a:t>
          </a:r>
          <a:endParaRPr lang="es-CO" sz="4900" kern="1200" dirty="0"/>
        </a:p>
      </dsp:txBody>
      <dsp:txXfrm>
        <a:off x="0" y="0"/>
        <a:ext cx="6096000" cy="1219200"/>
      </dsp:txXfrm>
    </dsp:sp>
    <dsp:sp modelId="{95E5B4D8-F889-41C6-8C4A-6CF6FD06E21D}">
      <dsp:nvSpPr>
        <dsp:cNvPr id="0" name=""/>
        <dsp:cNvSpPr/>
      </dsp:nvSpPr>
      <dsp:spPr>
        <a:xfrm>
          <a:off x="0" y="1219200"/>
          <a:ext cx="6096000"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Planear y formalizar de manera escrita los procesos en el área de vinculaciones, conforme a los requerimientos exigidos por la NTC ISO 9001:2015 diseñando e implementando por ejemplo Instructivos de trabajo, formatos de ordenes de contratación, criterios de revisión y aprobación de los procesos de vinculación laboral. Para en definitiva alcanzar un mayor nivel de productividad e involucramiento de todos los funcionarios en el sistema de gestión de la calidad.</a:t>
          </a:r>
        </a:p>
      </dsp:txBody>
      <dsp:txXfrm>
        <a:off x="0" y="1219200"/>
        <a:ext cx="6096000" cy="2560320"/>
      </dsp:txXfrm>
    </dsp:sp>
    <dsp:sp modelId="{40967CE7-0236-45C1-93F4-3E773FED970F}">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0C178-8F75-4CC7-A01F-4603005C18EA}">
      <dsp:nvSpPr>
        <dsp:cNvPr id="0" name=""/>
        <dsp:cNvSpPr/>
      </dsp:nvSpPr>
      <dsp:spPr>
        <a:xfrm>
          <a:off x="0" y="4937"/>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es-CO" sz="5600" kern="1200" dirty="0"/>
            <a:t>MAM</a:t>
          </a:r>
        </a:p>
      </dsp:txBody>
      <dsp:txXfrm>
        <a:off x="0" y="4937"/>
        <a:ext cx="6096000" cy="1219200"/>
      </dsp:txXfrm>
    </dsp:sp>
    <dsp:sp modelId="{95E5B4D8-F889-41C6-8C4A-6CF6FD06E21D}">
      <dsp:nvSpPr>
        <dsp:cNvPr id="0" name=""/>
        <dsp:cNvSpPr/>
      </dsp:nvSpPr>
      <dsp:spPr>
        <a:xfrm>
          <a:off x="2976"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Medición </a:t>
          </a:r>
        </a:p>
        <a:p>
          <a:pPr marL="0" lvl="0" indent="0" algn="ctr" defTabSz="622300">
            <a:lnSpc>
              <a:spcPct val="90000"/>
            </a:lnSpc>
            <a:spcBef>
              <a:spcPct val="0"/>
            </a:spcBef>
            <a:spcAft>
              <a:spcPct val="35000"/>
            </a:spcAft>
            <a:buNone/>
          </a:pPr>
          <a:r>
            <a:rPr lang="es-CO" sz="1400" kern="1200" dirty="0"/>
            <a:t>Consolidar vínculos con entidades certificadoras de calidad para diseñar e implementar programas de auditorias internas al SGC de la empresa </a:t>
          </a:r>
        </a:p>
      </dsp:txBody>
      <dsp:txXfrm>
        <a:off x="2976" y="1219200"/>
        <a:ext cx="2030015" cy="2560320"/>
      </dsp:txXfrm>
    </dsp:sp>
    <dsp:sp modelId="{64CDD4B1-D03D-4180-B112-10A56CDD4E06}">
      <dsp:nvSpPr>
        <dsp:cNvPr id="0" name=""/>
        <dsp:cNvSpPr/>
      </dsp:nvSpPr>
      <dsp:spPr>
        <a:xfrm>
          <a:off x="2032992"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Analisis </a:t>
          </a:r>
        </a:p>
        <a:p>
          <a:pPr marL="0" lvl="0" indent="0" algn="ctr" defTabSz="622300">
            <a:lnSpc>
              <a:spcPct val="90000"/>
            </a:lnSpc>
            <a:spcBef>
              <a:spcPct val="0"/>
            </a:spcBef>
            <a:spcAft>
              <a:spcPct val="35000"/>
            </a:spcAft>
            <a:buNone/>
          </a:pPr>
          <a:r>
            <a:rPr lang="es-CO" sz="1400" kern="1200" dirty="0"/>
            <a:t>Analizar y planificar las acciones correctivas y preventivas de cada actividad incluida en el manual de calidad de acuerdo a los requisitos exigidos  en la NTC ISO 9001 : 2015</a:t>
          </a:r>
        </a:p>
      </dsp:txBody>
      <dsp:txXfrm>
        <a:off x="2032992" y="1219200"/>
        <a:ext cx="2030015" cy="2560320"/>
      </dsp:txXfrm>
    </dsp:sp>
    <dsp:sp modelId="{08BCC0FD-B894-416F-9F1B-DEF70640E030}">
      <dsp:nvSpPr>
        <dsp:cNvPr id="0" name=""/>
        <dsp:cNvSpPr/>
      </dsp:nvSpPr>
      <dsp:spPr>
        <a:xfrm>
          <a:off x="4063007" y="1219200"/>
          <a:ext cx="2030015" cy="2560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sz="1400" kern="1200" dirty="0"/>
            <a:t>Mejora</a:t>
          </a:r>
        </a:p>
        <a:p>
          <a:pPr marL="0" lvl="0" indent="0" algn="ctr" defTabSz="622300">
            <a:lnSpc>
              <a:spcPct val="90000"/>
            </a:lnSpc>
            <a:spcBef>
              <a:spcPct val="0"/>
            </a:spcBef>
            <a:spcAft>
              <a:spcPct val="35000"/>
            </a:spcAft>
            <a:buNone/>
          </a:pPr>
          <a:r>
            <a:rPr lang="es-CO" sz="1400" kern="1200" dirty="0"/>
            <a:t>Garantizar la calidad del servicio al cliente, documentando e implementando los procedimientos de almacenaje, embalaje, preservación, entrega  entre otras características propias de las diferentes ordenes de contratación.</a:t>
          </a:r>
        </a:p>
      </dsp:txBody>
      <dsp:txXfrm>
        <a:off x="4063007" y="1219200"/>
        <a:ext cx="2030015" cy="2560320"/>
      </dsp:txXfrm>
    </dsp:sp>
    <dsp:sp modelId="{40967CE7-0236-45C1-93F4-3E773FED970F}">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6ABAF-D819-48FB-97FE-7AB51C344D8C}">
      <dsp:nvSpPr>
        <dsp:cNvPr id="0" name=""/>
        <dsp:cNvSpPr/>
      </dsp:nvSpPr>
      <dsp:spPr>
        <a:xfrm>
          <a:off x="2580" y="1686133"/>
          <a:ext cx="1062337" cy="87620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311150">
            <a:lnSpc>
              <a:spcPct val="90000"/>
            </a:lnSpc>
            <a:spcBef>
              <a:spcPct val="0"/>
            </a:spcBef>
            <a:spcAft>
              <a:spcPct val="15000"/>
            </a:spcAft>
            <a:buChar char="•"/>
          </a:pPr>
          <a:r>
            <a:rPr lang="es-CO" sz="700" kern="1200" dirty="0"/>
            <a:t>Intención de la alta dirección en buscar dicha certificación</a:t>
          </a:r>
        </a:p>
        <a:p>
          <a:pPr marL="57150" lvl="1" indent="-57150" algn="l" defTabSz="311150">
            <a:lnSpc>
              <a:spcPct val="90000"/>
            </a:lnSpc>
            <a:spcBef>
              <a:spcPct val="0"/>
            </a:spcBef>
            <a:spcAft>
              <a:spcPct val="15000"/>
            </a:spcAft>
            <a:buChar char="•"/>
          </a:pPr>
          <a:r>
            <a:rPr lang="es-CO" sz="700" kern="1200" dirty="0"/>
            <a:t> Selección del momento adecuado para realizar dicha certificación.</a:t>
          </a:r>
        </a:p>
      </dsp:txBody>
      <dsp:txXfrm>
        <a:off x="22744" y="1706297"/>
        <a:ext cx="1022009" cy="648119"/>
      </dsp:txXfrm>
    </dsp:sp>
    <dsp:sp modelId="{A3946F75-D4AC-4AAD-B91E-16952271DFD9}">
      <dsp:nvSpPr>
        <dsp:cNvPr id="0" name=""/>
        <dsp:cNvSpPr/>
      </dsp:nvSpPr>
      <dsp:spPr>
        <a:xfrm>
          <a:off x="602394" y="1904903"/>
          <a:ext cx="1156661" cy="1156661"/>
        </a:xfrm>
        <a:prstGeom prst="leftCircularArrow">
          <a:avLst>
            <a:gd name="adj1" fmla="val 3026"/>
            <a:gd name="adj2" fmla="val 371323"/>
            <a:gd name="adj3" fmla="val 2146834"/>
            <a:gd name="adj4" fmla="val 9024489"/>
            <a:gd name="adj5" fmla="val 353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3E86C8-7695-4358-8F96-C689F41207BE}">
      <dsp:nvSpPr>
        <dsp:cNvPr id="0" name=""/>
        <dsp:cNvSpPr/>
      </dsp:nvSpPr>
      <dsp:spPr>
        <a:xfrm>
          <a:off x="238655" y="2374580"/>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Certificarse en  la NTC-ISO 9001 :2015</a:t>
          </a:r>
        </a:p>
      </dsp:txBody>
      <dsp:txXfrm>
        <a:off x="249653" y="2385578"/>
        <a:ext cx="922303" cy="353520"/>
      </dsp:txXfrm>
    </dsp:sp>
    <dsp:sp modelId="{8F5E593F-3D9D-44BF-98A8-C79C059B3E89}">
      <dsp:nvSpPr>
        <dsp:cNvPr id="0" name=""/>
        <dsp:cNvSpPr/>
      </dsp:nvSpPr>
      <dsp:spPr>
        <a:xfrm>
          <a:off x="1349649" y="1686133"/>
          <a:ext cx="1062337" cy="87620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311150">
            <a:lnSpc>
              <a:spcPct val="90000"/>
            </a:lnSpc>
            <a:spcBef>
              <a:spcPct val="0"/>
            </a:spcBef>
            <a:spcAft>
              <a:spcPct val="15000"/>
            </a:spcAft>
            <a:buChar char="•"/>
          </a:pPr>
          <a:r>
            <a:rPr lang="es-CO" sz="700" kern="1200" dirty="0"/>
            <a:t>Incertidumbre de no lograr reconocimiento al lograr la certificación. </a:t>
          </a:r>
        </a:p>
        <a:p>
          <a:pPr marL="57150" lvl="1" indent="-57150" algn="l" defTabSz="311150">
            <a:lnSpc>
              <a:spcPct val="90000"/>
            </a:lnSpc>
            <a:spcBef>
              <a:spcPct val="0"/>
            </a:spcBef>
            <a:spcAft>
              <a:spcPct val="15000"/>
            </a:spcAft>
            <a:buChar char="•"/>
          </a:pPr>
          <a:r>
            <a:rPr lang="es-CO" sz="700" kern="1200" dirty="0"/>
            <a:t>Percepción de beneficios administrativos, operativos y gerenciales</a:t>
          </a:r>
          <a:r>
            <a:rPr lang="es-CO" sz="500" kern="1200" dirty="0"/>
            <a:t>  </a:t>
          </a:r>
        </a:p>
      </dsp:txBody>
      <dsp:txXfrm>
        <a:off x="1369813" y="1894055"/>
        <a:ext cx="1022009" cy="648119"/>
      </dsp:txXfrm>
    </dsp:sp>
    <dsp:sp modelId="{CCCFDD06-46E7-448A-8A20-98796C9E7A83}">
      <dsp:nvSpPr>
        <dsp:cNvPr id="0" name=""/>
        <dsp:cNvSpPr/>
      </dsp:nvSpPr>
      <dsp:spPr>
        <a:xfrm>
          <a:off x="1940610" y="1152551"/>
          <a:ext cx="1292404" cy="1292404"/>
        </a:xfrm>
        <a:prstGeom prst="circularArrow">
          <a:avLst>
            <a:gd name="adj1" fmla="val 2709"/>
            <a:gd name="adj2" fmla="val 329857"/>
            <a:gd name="adj3" fmla="val 19494632"/>
            <a:gd name="adj4" fmla="val 12575511"/>
            <a:gd name="adj5" fmla="val 316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25AE87-CFFE-44B1-BB8A-07CEE04E9976}">
      <dsp:nvSpPr>
        <dsp:cNvPr id="0" name=""/>
        <dsp:cNvSpPr/>
      </dsp:nvSpPr>
      <dsp:spPr>
        <a:xfrm>
          <a:off x="1585724" y="1498374"/>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Consolidarse en el sector de empresas de servicios temporales</a:t>
          </a:r>
        </a:p>
      </dsp:txBody>
      <dsp:txXfrm>
        <a:off x="1596722" y="1509372"/>
        <a:ext cx="922303" cy="353520"/>
      </dsp:txXfrm>
    </dsp:sp>
    <dsp:sp modelId="{1C634B6B-D043-4B65-B70E-140B79B6E330}">
      <dsp:nvSpPr>
        <dsp:cNvPr id="0" name=""/>
        <dsp:cNvSpPr/>
      </dsp:nvSpPr>
      <dsp:spPr>
        <a:xfrm>
          <a:off x="2696718" y="1686133"/>
          <a:ext cx="1062337" cy="87620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266700">
            <a:lnSpc>
              <a:spcPct val="90000"/>
            </a:lnSpc>
            <a:spcBef>
              <a:spcPct val="0"/>
            </a:spcBef>
            <a:spcAft>
              <a:spcPct val="15000"/>
            </a:spcAft>
            <a:buChar char="•"/>
          </a:pPr>
          <a:r>
            <a:rPr lang="es-CO" sz="600" kern="1200" dirty="0"/>
            <a:t>La información documentada para estructurar un SGC no es suficiente</a:t>
          </a:r>
        </a:p>
        <a:p>
          <a:pPr marL="57150" lvl="1" indent="-57150" algn="l" defTabSz="266700">
            <a:lnSpc>
              <a:spcPct val="90000"/>
            </a:lnSpc>
            <a:spcBef>
              <a:spcPct val="0"/>
            </a:spcBef>
            <a:spcAft>
              <a:spcPct val="15000"/>
            </a:spcAft>
            <a:buChar char="•"/>
          </a:pPr>
          <a:r>
            <a:rPr lang="es-CO" sz="600" kern="1200" dirty="0"/>
            <a:t>La descripciones de cargo no se encuentran actualizadas debido a la eliminación de diversos cargos operacionales</a:t>
          </a:r>
        </a:p>
      </dsp:txBody>
      <dsp:txXfrm>
        <a:off x="2716882" y="1706297"/>
        <a:ext cx="1022009" cy="648119"/>
      </dsp:txXfrm>
    </dsp:sp>
    <dsp:sp modelId="{107DE5B1-3B57-4AEF-B46D-26D5E698A754}">
      <dsp:nvSpPr>
        <dsp:cNvPr id="0" name=""/>
        <dsp:cNvSpPr/>
      </dsp:nvSpPr>
      <dsp:spPr>
        <a:xfrm>
          <a:off x="3305557" y="1929244"/>
          <a:ext cx="1144174" cy="1144174"/>
        </a:xfrm>
        <a:prstGeom prst="leftCircularArrow">
          <a:avLst>
            <a:gd name="adj1" fmla="val 3059"/>
            <a:gd name="adj2" fmla="val 375668"/>
            <a:gd name="adj3" fmla="val 2261315"/>
            <a:gd name="adj4" fmla="val 9134625"/>
            <a:gd name="adj5" fmla="val 35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5F81548-7250-4158-9E53-085740C9DEC8}">
      <dsp:nvSpPr>
        <dsp:cNvPr id="0" name=""/>
        <dsp:cNvSpPr/>
      </dsp:nvSpPr>
      <dsp:spPr>
        <a:xfrm>
          <a:off x="2932793" y="2374580"/>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Carecen de un adecuado y documentado SGC</a:t>
          </a:r>
        </a:p>
      </dsp:txBody>
      <dsp:txXfrm>
        <a:off x="2943791" y="2385578"/>
        <a:ext cx="922303" cy="353520"/>
      </dsp:txXfrm>
    </dsp:sp>
    <dsp:sp modelId="{7560C0DD-8504-4BD7-AC6D-DD94ACF86AAB}">
      <dsp:nvSpPr>
        <dsp:cNvPr id="0" name=""/>
        <dsp:cNvSpPr/>
      </dsp:nvSpPr>
      <dsp:spPr>
        <a:xfrm>
          <a:off x="4032452" y="1612473"/>
          <a:ext cx="1062337" cy="108012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266700">
            <a:lnSpc>
              <a:spcPct val="90000"/>
            </a:lnSpc>
            <a:spcBef>
              <a:spcPct val="0"/>
            </a:spcBef>
            <a:spcAft>
              <a:spcPct val="15000"/>
            </a:spcAft>
            <a:buChar char="•"/>
          </a:pPr>
          <a:r>
            <a:rPr lang="es-CO" sz="600" kern="1200" dirty="0"/>
            <a:t>Percepción desfavorable en el mercado de empresas de servicios temporales al no contar con dicha certificación</a:t>
          </a:r>
        </a:p>
        <a:p>
          <a:pPr marL="57150" lvl="1" indent="-57150" algn="l" defTabSz="266700">
            <a:lnSpc>
              <a:spcPct val="90000"/>
            </a:lnSpc>
            <a:spcBef>
              <a:spcPct val="0"/>
            </a:spcBef>
            <a:spcAft>
              <a:spcPct val="15000"/>
            </a:spcAft>
            <a:buChar char="•"/>
          </a:pPr>
          <a:r>
            <a:rPr lang="es-CO" sz="600" kern="1200" dirty="0"/>
            <a:t> Perdida potencial de nuevas empresas clientes que exigen la certificación en ISO para contratar diferentes servicios.</a:t>
          </a:r>
        </a:p>
      </dsp:txBody>
      <dsp:txXfrm>
        <a:off x="4057309" y="1868786"/>
        <a:ext cx="1012623" cy="798955"/>
      </dsp:txXfrm>
    </dsp:sp>
    <dsp:sp modelId="{CC8743C7-3E1F-4D34-89C8-E2C9F0DEC2B4}">
      <dsp:nvSpPr>
        <dsp:cNvPr id="0" name=""/>
        <dsp:cNvSpPr/>
      </dsp:nvSpPr>
      <dsp:spPr>
        <a:xfrm>
          <a:off x="4636659" y="1094488"/>
          <a:ext cx="1255244" cy="1255244"/>
        </a:xfrm>
        <a:prstGeom prst="circularArrow">
          <a:avLst>
            <a:gd name="adj1" fmla="val 2789"/>
            <a:gd name="adj2" fmla="val 340259"/>
            <a:gd name="adj3" fmla="val 19921922"/>
            <a:gd name="adj4" fmla="val 13013202"/>
            <a:gd name="adj5" fmla="val 325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BB87D0-8652-44EB-AE7D-FC1331988E34}">
      <dsp:nvSpPr>
        <dsp:cNvPr id="0" name=""/>
        <dsp:cNvSpPr/>
      </dsp:nvSpPr>
      <dsp:spPr>
        <a:xfrm>
          <a:off x="4320476" y="1368153"/>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Gran cantidad de empresas de servicios temporales certificadas en la mencionada norma</a:t>
          </a:r>
        </a:p>
      </dsp:txBody>
      <dsp:txXfrm>
        <a:off x="4331474" y="1379151"/>
        <a:ext cx="922303" cy="353520"/>
      </dsp:txXfrm>
    </dsp:sp>
    <dsp:sp modelId="{BA2388DF-5F17-4E08-B4D4-8446530660D9}">
      <dsp:nvSpPr>
        <dsp:cNvPr id="0" name=""/>
        <dsp:cNvSpPr/>
      </dsp:nvSpPr>
      <dsp:spPr>
        <a:xfrm>
          <a:off x="5390855" y="1686133"/>
          <a:ext cx="1062337" cy="87620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311150">
            <a:lnSpc>
              <a:spcPct val="90000"/>
            </a:lnSpc>
            <a:spcBef>
              <a:spcPct val="0"/>
            </a:spcBef>
            <a:spcAft>
              <a:spcPct val="15000"/>
            </a:spcAft>
            <a:buChar char="•"/>
          </a:pPr>
          <a:r>
            <a:rPr lang="es-CO" sz="700" kern="1200" dirty="0"/>
            <a:t>Posibilidad de cancelar el contrato con  las empresas clientes que solicitan la certificación para el año 2019.</a:t>
          </a:r>
        </a:p>
      </dsp:txBody>
      <dsp:txXfrm>
        <a:off x="5411019" y="1706297"/>
        <a:ext cx="1022009" cy="648119"/>
      </dsp:txXfrm>
    </dsp:sp>
    <dsp:sp modelId="{617BDC36-DE00-4834-BE23-603CA0B5D937}">
      <dsp:nvSpPr>
        <dsp:cNvPr id="0" name=""/>
        <dsp:cNvSpPr/>
      </dsp:nvSpPr>
      <dsp:spPr>
        <a:xfrm>
          <a:off x="5990669" y="1904903"/>
          <a:ext cx="1156661" cy="1156661"/>
        </a:xfrm>
        <a:prstGeom prst="leftCircularArrow">
          <a:avLst>
            <a:gd name="adj1" fmla="val 3026"/>
            <a:gd name="adj2" fmla="val 371323"/>
            <a:gd name="adj3" fmla="val 2146834"/>
            <a:gd name="adj4" fmla="val 9024489"/>
            <a:gd name="adj5" fmla="val 353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E0ED7A-BD41-4719-BA39-9C2FDD950AD7}">
      <dsp:nvSpPr>
        <dsp:cNvPr id="0" name=""/>
        <dsp:cNvSpPr/>
      </dsp:nvSpPr>
      <dsp:spPr>
        <a:xfrm>
          <a:off x="5626930" y="2374580"/>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Solicitud expresa de varias empresas clientes para contar con la certificación en la NTC ISO 9001 :2015</a:t>
          </a:r>
        </a:p>
      </dsp:txBody>
      <dsp:txXfrm>
        <a:off x="5637928" y="2385578"/>
        <a:ext cx="922303" cy="353520"/>
      </dsp:txXfrm>
    </dsp:sp>
    <dsp:sp modelId="{63E87F2C-24C0-4ADA-9E75-FF795120C1A1}">
      <dsp:nvSpPr>
        <dsp:cNvPr id="0" name=""/>
        <dsp:cNvSpPr/>
      </dsp:nvSpPr>
      <dsp:spPr>
        <a:xfrm>
          <a:off x="6737924" y="1686133"/>
          <a:ext cx="1062337" cy="87620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57150" lvl="1" indent="-57150" algn="l" defTabSz="311150">
            <a:lnSpc>
              <a:spcPct val="90000"/>
            </a:lnSpc>
            <a:spcBef>
              <a:spcPct val="0"/>
            </a:spcBef>
            <a:spcAft>
              <a:spcPct val="15000"/>
            </a:spcAft>
            <a:buChar char="•"/>
          </a:pPr>
          <a:r>
            <a:rPr lang="es-CO" sz="700" kern="1200" dirty="0"/>
            <a:t>Certificarse en la NTC ISO 9001 versión 2015</a:t>
          </a:r>
        </a:p>
        <a:p>
          <a:pPr marL="57150" lvl="1" indent="-57150" algn="l" defTabSz="311150">
            <a:lnSpc>
              <a:spcPct val="90000"/>
            </a:lnSpc>
            <a:spcBef>
              <a:spcPct val="0"/>
            </a:spcBef>
            <a:spcAft>
              <a:spcPct val="15000"/>
            </a:spcAft>
            <a:buChar char="•"/>
          </a:pPr>
          <a:r>
            <a:rPr lang="es-CO" sz="700" kern="1200" dirty="0"/>
            <a:t>No certificarse en la NTC OISO 9001 versión 2015 y afrontar las posibles consecuencias </a:t>
          </a:r>
        </a:p>
      </dsp:txBody>
      <dsp:txXfrm>
        <a:off x="6758088" y="1894055"/>
        <a:ext cx="1022009" cy="648119"/>
      </dsp:txXfrm>
    </dsp:sp>
    <dsp:sp modelId="{71FC8847-EFA4-44A8-A79F-A4BDAEFCB042}">
      <dsp:nvSpPr>
        <dsp:cNvPr id="0" name=""/>
        <dsp:cNvSpPr/>
      </dsp:nvSpPr>
      <dsp:spPr>
        <a:xfrm>
          <a:off x="6973999" y="1498374"/>
          <a:ext cx="944299" cy="37551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7620" rIns="11430" bIns="7620" numCol="1" spcCol="1270" anchor="ctr" anchorCtr="0">
          <a:noAutofit/>
        </a:bodyPr>
        <a:lstStyle/>
        <a:p>
          <a:pPr marL="0" lvl="0" indent="0" algn="ctr" defTabSz="266700">
            <a:lnSpc>
              <a:spcPct val="90000"/>
            </a:lnSpc>
            <a:spcBef>
              <a:spcPct val="0"/>
            </a:spcBef>
            <a:spcAft>
              <a:spcPct val="35000"/>
            </a:spcAft>
            <a:buNone/>
          </a:pPr>
          <a:r>
            <a:rPr lang="es-CO" sz="600" kern="1200" dirty="0"/>
            <a:t>El problema en síntesis </a:t>
          </a:r>
        </a:p>
      </dsp:txBody>
      <dsp:txXfrm>
        <a:off x="6984997" y="1509372"/>
        <a:ext cx="922303" cy="3535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49B8F-9703-44BB-B710-98EDA2B82729}">
      <dsp:nvSpPr>
        <dsp:cNvPr id="0" name=""/>
        <dsp:cNvSpPr/>
      </dsp:nvSpPr>
      <dsp:spPr>
        <a:xfrm>
          <a:off x="0" y="0"/>
          <a:ext cx="6096000" cy="406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0" tIns="320040" rIns="320040" bIns="320040" numCol="1" spcCol="1270" anchor="ctr" anchorCtr="0">
          <a:noAutofit/>
        </a:bodyPr>
        <a:lstStyle/>
        <a:p>
          <a:pPr marL="0" lvl="0" indent="0" algn="ctr" defTabSz="2000250">
            <a:lnSpc>
              <a:spcPct val="90000"/>
            </a:lnSpc>
            <a:spcBef>
              <a:spcPct val="0"/>
            </a:spcBef>
            <a:spcAft>
              <a:spcPct val="35000"/>
            </a:spcAft>
            <a:buNone/>
          </a:pPr>
          <a:r>
            <a:rPr lang="es-CO" sz="4500" kern="1200" dirty="0"/>
            <a:t>ADMINISTRACIÓN DE LA CALIDAD TOTAL</a:t>
          </a:r>
        </a:p>
      </dsp:txBody>
      <dsp:txXfrm>
        <a:off x="0" y="0"/>
        <a:ext cx="6096000" cy="2194560"/>
      </dsp:txXfrm>
    </dsp:sp>
    <dsp:sp modelId="{2FB92295-4614-41C0-B080-EFE6DE71ECF4}">
      <dsp:nvSpPr>
        <dsp:cNvPr id="0" name=""/>
        <dsp:cNvSpPr/>
      </dsp:nvSpPr>
      <dsp:spPr>
        <a:xfrm>
          <a:off x="744"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Principios de gestión de la calidad</a:t>
          </a:r>
        </a:p>
      </dsp:txBody>
      <dsp:txXfrm>
        <a:off x="744" y="2113280"/>
        <a:ext cx="870644" cy="1869440"/>
      </dsp:txXfrm>
    </dsp:sp>
    <dsp:sp modelId="{409ACB3E-7179-4F8F-BD88-587F6ABA8AF7}">
      <dsp:nvSpPr>
        <dsp:cNvPr id="0" name=""/>
        <dsp:cNvSpPr/>
      </dsp:nvSpPr>
      <dsp:spPr>
        <a:xfrm>
          <a:off x="871388"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Desarrollo organizacional</a:t>
          </a:r>
        </a:p>
      </dsp:txBody>
      <dsp:txXfrm>
        <a:off x="871388" y="2113280"/>
        <a:ext cx="870644" cy="1869440"/>
      </dsp:txXfrm>
    </dsp:sp>
    <dsp:sp modelId="{BE03EE90-7E38-4143-BF5B-C4B13F08B754}">
      <dsp:nvSpPr>
        <dsp:cNvPr id="0" name=""/>
        <dsp:cNvSpPr/>
      </dsp:nvSpPr>
      <dsp:spPr>
        <a:xfrm>
          <a:off x="1742033"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Manual de calidad</a:t>
          </a:r>
        </a:p>
      </dsp:txBody>
      <dsp:txXfrm>
        <a:off x="1742033" y="2113280"/>
        <a:ext cx="870644" cy="1869440"/>
      </dsp:txXfrm>
    </dsp:sp>
    <dsp:sp modelId="{CCBBD879-A564-4C73-859C-55141A8C511F}">
      <dsp:nvSpPr>
        <dsp:cNvPr id="0" name=""/>
        <dsp:cNvSpPr/>
      </dsp:nvSpPr>
      <dsp:spPr>
        <a:xfrm>
          <a:off x="2612677"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Familia de normas ISO</a:t>
          </a:r>
        </a:p>
      </dsp:txBody>
      <dsp:txXfrm>
        <a:off x="2612677" y="2113280"/>
        <a:ext cx="870644" cy="1869440"/>
      </dsp:txXfrm>
    </dsp:sp>
    <dsp:sp modelId="{A351DDE3-4E5F-41EE-9197-3E1D7801D8F8}">
      <dsp:nvSpPr>
        <dsp:cNvPr id="0" name=""/>
        <dsp:cNvSpPr/>
      </dsp:nvSpPr>
      <dsp:spPr>
        <a:xfrm>
          <a:off x="3483322"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Estructura de la norma NTC ISO 9001:2015</a:t>
          </a:r>
        </a:p>
      </dsp:txBody>
      <dsp:txXfrm>
        <a:off x="3483322" y="2113280"/>
        <a:ext cx="870644" cy="1869440"/>
      </dsp:txXfrm>
    </dsp:sp>
    <dsp:sp modelId="{77829C0E-CEF6-4837-96EF-8D36FC8C002F}">
      <dsp:nvSpPr>
        <dsp:cNvPr id="0" name=""/>
        <dsp:cNvSpPr/>
      </dsp:nvSpPr>
      <dsp:spPr>
        <a:xfrm>
          <a:off x="4353966"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Servicio al cliente</a:t>
          </a:r>
        </a:p>
      </dsp:txBody>
      <dsp:txXfrm>
        <a:off x="4353966" y="2113280"/>
        <a:ext cx="870644" cy="1869440"/>
      </dsp:txXfrm>
    </dsp:sp>
    <dsp:sp modelId="{16AFA4CF-D8A5-4B7C-9DB2-C6653434BEBF}">
      <dsp:nvSpPr>
        <dsp:cNvPr id="0" name=""/>
        <dsp:cNvSpPr/>
      </dsp:nvSpPr>
      <dsp:spPr>
        <a:xfrm>
          <a:off x="5224611" y="2113280"/>
          <a:ext cx="870644" cy="186944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marL="0" lvl="0" indent="0" algn="ctr" defTabSz="400050">
            <a:lnSpc>
              <a:spcPct val="90000"/>
            </a:lnSpc>
            <a:spcBef>
              <a:spcPct val="0"/>
            </a:spcBef>
            <a:spcAft>
              <a:spcPct val="35000"/>
            </a:spcAft>
            <a:buNone/>
          </a:pPr>
          <a:r>
            <a:rPr lang="es-CO" sz="900" kern="1200" dirty="0"/>
            <a:t>Capítulos NTC ISO 9002 : 2105</a:t>
          </a:r>
        </a:p>
      </dsp:txBody>
      <dsp:txXfrm>
        <a:off x="5224611" y="2113280"/>
        <a:ext cx="870644" cy="1869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934F6C-3E41-4AF2-B1B6-67956CAA27C2}">
      <dsp:nvSpPr>
        <dsp:cNvPr id="0" name=""/>
        <dsp:cNvSpPr/>
      </dsp:nvSpPr>
      <dsp:spPr>
        <a:xfrm>
          <a:off x="2285" y="1219199"/>
          <a:ext cx="1163338"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s-CO" sz="1800" kern="1200" dirty="0"/>
            <a:t>D</a:t>
          </a:r>
        </a:p>
        <a:p>
          <a:pPr marL="114300" lvl="1" indent="-114300" algn="l" defTabSz="622300">
            <a:lnSpc>
              <a:spcPct val="90000"/>
            </a:lnSpc>
            <a:spcBef>
              <a:spcPct val="0"/>
            </a:spcBef>
            <a:spcAft>
              <a:spcPct val="15000"/>
            </a:spcAft>
            <a:buChar char="•"/>
          </a:pPr>
          <a:r>
            <a:rPr lang="es-CO" sz="1400" kern="1200" dirty="0"/>
            <a:t>Define (Definir)</a:t>
          </a:r>
        </a:p>
      </dsp:txBody>
      <dsp:txXfrm>
        <a:off x="59074" y="1275988"/>
        <a:ext cx="1049760" cy="1512022"/>
      </dsp:txXfrm>
    </dsp:sp>
    <dsp:sp modelId="{AC9F10D1-0084-4D64-8209-4FFD0659B792}">
      <dsp:nvSpPr>
        <dsp:cNvPr id="0" name=""/>
        <dsp:cNvSpPr/>
      </dsp:nvSpPr>
      <dsp:spPr>
        <a:xfrm>
          <a:off x="1234308" y="1219199"/>
          <a:ext cx="1163338"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s-CO" sz="1800" kern="1200" dirty="0"/>
            <a:t>M</a:t>
          </a:r>
        </a:p>
        <a:p>
          <a:pPr marL="114300" lvl="1" indent="-114300" algn="l" defTabSz="622300">
            <a:lnSpc>
              <a:spcPct val="90000"/>
            </a:lnSpc>
            <a:spcBef>
              <a:spcPct val="0"/>
            </a:spcBef>
            <a:spcAft>
              <a:spcPct val="15000"/>
            </a:spcAft>
            <a:buChar char="•"/>
          </a:pPr>
          <a:r>
            <a:rPr lang="es-CO" sz="1400" kern="1200" dirty="0"/>
            <a:t>Measure    ( Medir)</a:t>
          </a:r>
        </a:p>
      </dsp:txBody>
      <dsp:txXfrm>
        <a:off x="1291097" y="1275988"/>
        <a:ext cx="1049760" cy="1512022"/>
      </dsp:txXfrm>
    </dsp:sp>
    <dsp:sp modelId="{78102952-7190-49E7-93DE-6935A4421E3F}">
      <dsp:nvSpPr>
        <dsp:cNvPr id="0" name=""/>
        <dsp:cNvSpPr/>
      </dsp:nvSpPr>
      <dsp:spPr>
        <a:xfrm>
          <a:off x="2466330" y="1219199"/>
          <a:ext cx="1163338"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s-CO" sz="1800" kern="1200" dirty="0"/>
            <a:t>A</a:t>
          </a:r>
        </a:p>
        <a:p>
          <a:pPr marL="114300" lvl="1" indent="-114300" algn="l" defTabSz="622300">
            <a:lnSpc>
              <a:spcPct val="90000"/>
            </a:lnSpc>
            <a:spcBef>
              <a:spcPct val="0"/>
            </a:spcBef>
            <a:spcAft>
              <a:spcPct val="15000"/>
            </a:spcAft>
            <a:buChar char="•"/>
          </a:pPr>
          <a:r>
            <a:rPr lang="es-CO" sz="1400" kern="1200" dirty="0"/>
            <a:t>Analyze (Analizar) </a:t>
          </a:r>
        </a:p>
      </dsp:txBody>
      <dsp:txXfrm>
        <a:off x="2523119" y="1275988"/>
        <a:ext cx="1049760" cy="1512022"/>
      </dsp:txXfrm>
    </dsp:sp>
    <dsp:sp modelId="{003D6725-83E1-45E8-A9E9-03821B000D1B}">
      <dsp:nvSpPr>
        <dsp:cNvPr id="0" name=""/>
        <dsp:cNvSpPr/>
      </dsp:nvSpPr>
      <dsp:spPr>
        <a:xfrm>
          <a:off x="3698353" y="1219199"/>
          <a:ext cx="1163338"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s-CO" sz="1800" kern="1200" dirty="0"/>
            <a:t>I</a:t>
          </a:r>
        </a:p>
        <a:p>
          <a:pPr marL="114300" lvl="1" indent="-114300" algn="l" defTabSz="622300">
            <a:lnSpc>
              <a:spcPct val="90000"/>
            </a:lnSpc>
            <a:spcBef>
              <a:spcPct val="0"/>
            </a:spcBef>
            <a:spcAft>
              <a:spcPct val="15000"/>
            </a:spcAft>
            <a:buChar char="•"/>
          </a:pPr>
          <a:r>
            <a:rPr lang="es-CO" sz="1400" kern="1200" dirty="0"/>
            <a:t>Improve (Mejorar)</a:t>
          </a:r>
        </a:p>
      </dsp:txBody>
      <dsp:txXfrm>
        <a:off x="3755142" y="1275988"/>
        <a:ext cx="1049760" cy="1512022"/>
      </dsp:txXfrm>
    </dsp:sp>
    <dsp:sp modelId="{3AE14CCA-C761-4220-9572-8AD5677841FA}">
      <dsp:nvSpPr>
        <dsp:cNvPr id="0" name=""/>
        <dsp:cNvSpPr/>
      </dsp:nvSpPr>
      <dsp:spPr>
        <a:xfrm>
          <a:off x="4930375" y="1219199"/>
          <a:ext cx="1163338"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s-CO" sz="1800" kern="1200" dirty="0"/>
            <a:t>C</a:t>
          </a:r>
        </a:p>
        <a:p>
          <a:pPr marL="114300" lvl="1" indent="-114300" algn="l" defTabSz="622300">
            <a:lnSpc>
              <a:spcPct val="90000"/>
            </a:lnSpc>
            <a:spcBef>
              <a:spcPct val="0"/>
            </a:spcBef>
            <a:spcAft>
              <a:spcPct val="15000"/>
            </a:spcAft>
            <a:buChar char="•"/>
          </a:pPr>
          <a:r>
            <a:rPr lang="es-CO" sz="1400" kern="1200" dirty="0"/>
            <a:t>Control (Controlar) </a:t>
          </a:r>
        </a:p>
      </dsp:txBody>
      <dsp:txXfrm>
        <a:off x="4987164" y="1275988"/>
        <a:ext cx="1049760" cy="15120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934F6C-3E41-4AF2-B1B6-67956CAA27C2}">
      <dsp:nvSpPr>
        <dsp:cNvPr id="0" name=""/>
        <dsp:cNvSpPr/>
      </dsp:nvSpPr>
      <dsp:spPr>
        <a:xfrm>
          <a:off x="74"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kern="1200" dirty="0"/>
            <a:t>D</a:t>
          </a:r>
        </a:p>
        <a:p>
          <a:pPr marL="285750" lvl="1" indent="-285750" algn="l" defTabSz="1244600">
            <a:lnSpc>
              <a:spcPct val="90000"/>
            </a:lnSpc>
            <a:spcBef>
              <a:spcPct val="0"/>
            </a:spcBef>
            <a:spcAft>
              <a:spcPct val="15000"/>
            </a:spcAft>
            <a:buChar char="•"/>
          </a:pPr>
          <a:r>
            <a:rPr lang="es-CO" sz="2800" kern="1200" dirty="0"/>
            <a:t>Define (Definir)</a:t>
          </a:r>
        </a:p>
      </dsp:txBody>
      <dsp:txXfrm>
        <a:off x="79429" y="1298554"/>
        <a:ext cx="2814875" cy="1466890"/>
      </dsp:txXfrm>
    </dsp:sp>
    <dsp:sp modelId="{AC9F10D1-0084-4D64-8209-4FFD0659B792}">
      <dsp:nvSpPr>
        <dsp:cNvPr id="0" name=""/>
        <dsp:cNvSpPr/>
      </dsp:nvSpPr>
      <dsp:spPr>
        <a:xfrm>
          <a:off x="3122339"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Definición de los requerimientos para lograr la implementación de un SGC </a:t>
          </a:r>
        </a:p>
      </dsp:txBody>
      <dsp:txXfrm>
        <a:off x="3201694" y="1298554"/>
        <a:ext cx="2814875" cy="14668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9F10D1-0084-4D64-8209-4FFD0659B792}">
      <dsp:nvSpPr>
        <dsp:cNvPr id="0" name=""/>
        <dsp:cNvSpPr/>
      </dsp:nvSpPr>
      <dsp:spPr>
        <a:xfrm>
          <a:off x="45506"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kern="1200" dirty="0"/>
            <a:t>M</a:t>
          </a:r>
        </a:p>
        <a:p>
          <a:pPr marL="285750" lvl="1" indent="-285750" algn="ctr" defTabSz="1244600">
            <a:lnSpc>
              <a:spcPct val="90000"/>
            </a:lnSpc>
            <a:spcBef>
              <a:spcPct val="0"/>
            </a:spcBef>
            <a:spcAft>
              <a:spcPct val="15000"/>
            </a:spcAft>
            <a:buChar char="•"/>
          </a:pPr>
          <a:r>
            <a:rPr lang="es-CO" sz="2800" kern="1200" dirty="0"/>
            <a:t>Measure               (Medir)</a:t>
          </a:r>
        </a:p>
      </dsp:txBody>
      <dsp:txXfrm>
        <a:off x="124861" y="1298554"/>
        <a:ext cx="2814875" cy="1466890"/>
      </dsp:txXfrm>
    </dsp:sp>
    <dsp:sp modelId="{78102952-7190-49E7-93DE-6935A4421E3F}">
      <dsp:nvSpPr>
        <dsp:cNvPr id="0" name=""/>
        <dsp:cNvSpPr/>
      </dsp:nvSpPr>
      <dsp:spPr>
        <a:xfrm>
          <a:off x="3122339"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O" sz="1600" kern="1200" dirty="0"/>
            <a:t>Identificación de la mejor manera de medir la implementación de un SGC para obtener los datos pertinentes que permitan la implementación de un SGC</a:t>
          </a:r>
        </a:p>
      </dsp:txBody>
      <dsp:txXfrm>
        <a:off x="3201694" y="1298554"/>
        <a:ext cx="2814875" cy="14668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02952-7190-49E7-93DE-6935A4421E3F}">
      <dsp:nvSpPr>
        <dsp:cNvPr id="0" name=""/>
        <dsp:cNvSpPr/>
      </dsp:nvSpPr>
      <dsp:spPr>
        <a:xfrm>
          <a:off x="74"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kern="1200" dirty="0"/>
            <a:t>A</a:t>
          </a:r>
        </a:p>
        <a:p>
          <a:pPr marL="285750" lvl="1" indent="-285750" algn="ctr" defTabSz="1244600">
            <a:lnSpc>
              <a:spcPct val="90000"/>
            </a:lnSpc>
            <a:spcBef>
              <a:spcPct val="0"/>
            </a:spcBef>
            <a:spcAft>
              <a:spcPct val="15000"/>
            </a:spcAft>
            <a:buChar char="•"/>
          </a:pPr>
          <a:r>
            <a:rPr lang="es-CO" sz="2800" kern="1200" dirty="0"/>
            <a:t>Analyze (Analizar) </a:t>
          </a:r>
        </a:p>
      </dsp:txBody>
      <dsp:txXfrm>
        <a:off x="79429" y="1298554"/>
        <a:ext cx="2814875" cy="1466890"/>
      </dsp:txXfrm>
    </dsp:sp>
    <dsp:sp modelId="{003D6725-83E1-45E8-A9E9-03821B000D1B}">
      <dsp:nvSpPr>
        <dsp:cNvPr id="0" name=""/>
        <dsp:cNvSpPr/>
      </dsp:nvSpPr>
      <dsp:spPr>
        <a:xfrm>
          <a:off x="3122339"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CO" sz="1500" kern="1200" dirty="0"/>
            <a:t>Analisis de la información recolectada para determinar las posibles causas técnicas u operativas que intervienen en la generación de no conformidades en la implementación de un SGC </a:t>
          </a:r>
        </a:p>
      </dsp:txBody>
      <dsp:txXfrm>
        <a:off x="3201694" y="1298554"/>
        <a:ext cx="2814875" cy="14668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3D6725-83E1-45E8-A9E9-03821B000D1B}">
      <dsp:nvSpPr>
        <dsp:cNvPr id="0" name=""/>
        <dsp:cNvSpPr/>
      </dsp:nvSpPr>
      <dsp:spPr>
        <a:xfrm>
          <a:off x="74"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kern="1200" dirty="0"/>
            <a:t>I</a:t>
          </a:r>
        </a:p>
        <a:p>
          <a:pPr marL="285750" lvl="1" indent="-285750" algn="ctr" defTabSz="1244600">
            <a:lnSpc>
              <a:spcPct val="90000"/>
            </a:lnSpc>
            <a:spcBef>
              <a:spcPct val="0"/>
            </a:spcBef>
            <a:spcAft>
              <a:spcPct val="15000"/>
            </a:spcAft>
            <a:buChar char="•"/>
          </a:pPr>
          <a:r>
            <a:rPr lang="es-CO" sz="2800" kern="1200" dirty="0"/>
            <a:t>Improve (Mejorar)</a:t>
          </a:r>
        </a:p>
      </dsp:txBody>
      <dsp:txXfrm>
        <a:off x="79429" y="1298554"/>
        <a:ext cx="2814875" cy="1466890"/>
      </dsp:txXfrm>
    </dsp:sp>
    <dsp:sp modelId="{3AE14CCA-C761-4220-9572-8AD5677841FA}">
      <dsp:nvSpPr>
        <dsp:cNvPr id="0" name=""/>
        <dsp:cNvSpPr/>
      </dsp:nvSpPr>
      <dsp:spPr>
        <a:xfrm>
          <a:off x="3122339"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CO" sz="1300" kern="1200" dirty="0"/>
            <a:t>Cuantificación de las potenciales soluciones  para concretar los objetivos planteados en el inicio del trabajo de grado así como asegurar  que el mismo cuente con flexibilidad y adaptación a las situaciones futuras </a:t>
          </a:r>
        </a:p>
      </dsp:txBody>
      <dsp:txXfrm>
        <a:off x="3201694" y="1298554"/>
        <a:ext cx="2814875" cy="146689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E1B64-3CEC-416B-B31F-E09501FA3280}">
      <dsp:nvSpPr>
        <dsp:cNvPr id="0" name=""/>
        <dsp:cNvSpPr/>
      </dsp:nvSpPr>
      <dsp:spPr>
        <a:xfrm>
          <a:off x="1" y="0"/>
          <a:ext cx="6095996"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E14CCA-C761-4220-9572-8AD5677841FA}">
      <dsp:nvSpPr>
        <dsp:cNvPr id="0" name=""/>
        <dsp:cNvSpPr/>
      </dsp:nvSpPr>
      <dsp:spPr>
        <a:xfrm>
          <a:off x="74"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kern="1200" dirty="0"/>
            <a:t>C</a:t>
          </a:r>
        </a:p>
        <a:p>
          <a:pPr marL="285750" lvl="1" indent="-285750" algn="ctr" defTabSz="1244600">
            <a:lnSpc>
              <a:spcPct val="90000"/>
            </a:lnSpc>
            <a:spcBef>
              <a:spcPct val="0"/>
            </a:spcBef>
            <a:spcAft>
              <a:spcPct val="15000"/>
            </a:spcAft>
            <a:buChar char="•"/>
          </a:pPr>
          <a:r>
            <a:rPr lang="es-CO" sz="2800" kern="1200" dirty="0"/>
            <a:t>Control (Controlar) </a:t>
          </a:r>
        </a:p>
      </dsp:txBody>
      <dsp:txXfrm>
        <a:off x="79429" y="1298554"/>
        <a:ext cx="2814875" cy="1466890"/>
      </dsp:txXfrm>
    </dsp:sp>
    <dsp:sp modelId="{B0AE078D-14D7-44A2-82EE-6BABCBE2253A}">
      <dsp:nvSpPr>
        <dsp:cNvPr id="0" name=""/>
        <dsp:cNvSpPr/>
      </dsp:nvSpPr>
      <dsp:spPr>
        <a:xfrm>
          <a:off x="3122339" y="1219199"/>
          <a:ext cx="2973585" cy="162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kern="1200" dirty="0"/>
            <a:t>Se implementan las diferentes solución o soluciones que garanticen que las mejoras sean mantenidas en el tiempo </a:t>
          </a:r>
        </a:p>
      </dsp:txBody>
      <dsp:txXfrm>
        <a:off x="3201694" y="1298554"/>
        <a:ext cx="2814875" cy="146689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P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68EE30-2045-4C22-9E34-220E1B2F46FF}" type="datetimeFigureOut">
              <a:rPr lang="es-PE" smtClean="0"/>
              <a:t>01/11/2018</a:t>
            </a:fld>
            <a:endParaRPr lang="es-P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P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0BFF69-1C12-48C6-8F12-FDF929A4A4C8}" type="slidenum">
              <a:rPr lang="es-PE" smtClean="0"/>
              <a:t>‹Nº›</a:t>
            </a:fld>
            <a:endParaRPr lang="es-P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E" dirty="0"/>
          </a:p>
        </p:txBody>
      </p:sp>
      <p:sp>
        <p:nvSpPr>
          <p:cNvPr id="4" name="3 Marcador de número de diapositiva"/>
          <p:cNvSpPr>
            <a:spLocks noGrp="1"/>
          </p:cNvSpPr>
          <p:nvPr>
            <p:ph type="sldNum" sz="quarter" idx="10"/>
          </p:nvPr>
        </p:nvSpPr>
        <p:spPr/>
        <p:txBody>
          <a:bodyPr/>
          <a:lstStyle/>
          <a:p>
            <a:fld id="{040BFF69-1C12-48C6-8F12-FDF929A4A4C8}" type="slidenum">
              <a:rPr lang="es-PE" smtClean="0"/>
              <a:t>2</a:t>
            </a:fld>
            <a:endParaRPr lang="es-P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a:xfrm>
            <a:off x="3623733" y="6117336"/>
            <a:ext cx="3609438" cy="365125"/>
          </a:xfrm>
        </p:spPr>
        <p:txBody>
          <a:bodyPr/>
          <a:lstStyle/>
          <a:p>
            <a:endParaRPr lang="es-PE"/>
          </a:p>
        </p:txBody>
      </p:sp>
      <p:sp>
        <p:nvSpPr>
          <p:cNvPr id="6" name="Slide Number Placeholder 5"/>
          <p:cNvSpPr>
            <a:spLocks noGrp="1"/>
          </p:cNvSpPr>
          <p:nvPr>
            <p:ph type="sldNum" sz="quarter" idx="12"/>
          </p:nvPr>
        </p:nvSpPr>
        <p:spPr>
          <a:xfrm>
            <a:off x="8275320" y="6117336"/>
            <a:ext cx="411480" cy="365125"/>
          </a:xfrm>
        </p:spPr>
        <p:txBody>
          <a:bodyPr/>
          <a:lstStyle/>
          <a:p>
            <a:fld id="{F1425EBC-58D5-43A5-B398-4EBFC07C2369}" type="slidenum">
              <a:rPr lang="es-PE" smtClean="0"/>
              <a:t>‹Nº›</a:t>
            </a:fld>
            <a:endParaRPr lang="es-PE"/>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1953951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5E7100EA-2B1D-4075-88F0-478643CF96E4}" type="datetimeFigureOut">
              <a:rPr lang="es-PE" smtClean="0"/>
              <a:t>01/11/2018</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2410587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1450885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92883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424318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1783293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1501856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2525664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056529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a:xfrm>
            <a:off x="1972647" y="6108173"/>
            <a:ext cx="5314517" cy="365125"/>
          </a:xfrm>
        </p:spPr>
        <p:txBody>
          <a:bodyPr/>
          <a:lstStyle/>
          <a:p>
            <a:endParaRPr lang="es-PE"/>
          </a:p>
        </p:txBody>
      </p:sp>
      <p:sp>
        <p:nvSpPr>
          <p:cNvPr id="6" name="Slide Number Placeholder 5"/>
          <p:cNvSpPr>
            <a:spLocks noGrp="1"/>
          </p:cNvSpPr>
          <p:nvPr>
            <p:ph type="sldNum" sz="quarter" idx="12"/>
          </p:nvPr>
        </p:nvSpPr>
        <p:spPr>
          <a:xfrm>
            <a:off x="8258967" y="6108173"/>
            <a:ext cx="427833" cy="365125"/>
          </a:xfrm>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144230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E7100EA-2B1D-4075-88F0-478643CF96E4}" type="datetimeFigureOut">
              <a:rPr lang="es-PE" smtClean="0"/>
              <a:t>01/11/2018</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a:xfrm>
            <a:off x="8273317" y="6116070"/>
            <a:ext cx="413483" cy="365125"/>
          </a:xfrm>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2777512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E7100EA-2B1D-4075-88F0-478643CF96E4}" type="datetimeFigureOut">
              <a:rPr lang="es-PE" smtClean="0"/>
              <a:t>01/11/2018</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1851610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E7100EA-2B1D-4075-88F0-478643CF96E4}" type="datetimeFigureOut">
              <a:rPr lang="es-PE" smtClean="0"/>
              <a:t>01/11/2018</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2475222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5E7100EA-2B1D-4075-88F0-478643CF96E4}" type="datetimeFigureOut">
              <a:rPr lang="es-PE" smtClean="0"/>
              <a:t>01/11/2018</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290653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100EA-2B1D-4075-88F0-478643CF96E4}" type="datetimeFigureOut">
              <a:rPr lang="es-PE" smtClean="0"/>
              <a:t>01/11/2018</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08628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5E7100EA-2B1D-4075-88F0-478643CF96E4}" type="datetimeFigureOut">
              <a:rPr lang="es-PE" smtClean="0"/>
              <a:t>01/11/2018</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2760222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5E7100EA-2B1D-4075-88F0-478643CF96E4}" type="datetimeFigureOut">
              <a:rPr lang="es-PE" smtClean="0"/>
              <a:t>01/11/2018</a:t>
            </a:fld>
            <a:endParaRPr lang="es-PE"/>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425EBC-58D5-43A5-B398-4EBFC07C2369}" type="slidenum">
              <a:rPr lang="es-PE" smtClean="0"/>
              <a:t>‹Nº›</a:t>
            </a:fld>
            <a:endParaRPr lang="es-PE"/>
          </a:p>
        </p:txBody>
      </p:sp>
    </p:spTree>
    <p:extLst>
      <p:ext uri="{BB962C8B-B14F-4D97-AF65-F5344CB8AC3E}">
        <p14:creationId xmlns:p14="http://schemas.microsoft.com/office/powerpoint/2010/main" val="362293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E7100EA-2B1D-4075-88F0-478643CF96E4}" type="datetimeFigureOut">
              <a:rPr lang="es-PE" smtClean="0"/>
              <a:t>01/11/2018</a:t>
            </a:fld>
            <a:endParaRPr lang="es-PE"/>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PE"/>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1425EBC-58D5-43A5-B398-4EBFC07C2369}" type="slidenum">
              <a:rPr lang="es-PE" smtClean="0"/>
              <a:t>‹Nº›</a:t>
            </a:fld>
            <a:endParaRPr lang="es-PE"/>
          </a:p>
        </p:txBody>
      </p:sp>
    </p:spTree>
    <p:extLst>
      <p:ext uri="{BB962C8B-B14F-4D97-AF65-F5344CB8AC3E}">
        <p14:creationId xmlns:p14="http://schemas.microsoft.com/office/powerpoint/2010/main" val="607787885"/>
      </p:ext>
    </p:extLst>
  </p:cSld>
  <p:clrMap bg1="lt1" tx1="dk1" bg2="lt2" tx2="dk2" accent1="accent1" accent2="accent2" accent3="accent3" accent4="accent4" accent5="accent5" accent6="accent6" hlink="hlink" folHlink="folHlink"/>
  <p:sldLayoutIdLst>
    <p:sldLayoutId id="2147484413" r:id="rId1"/>
    <p:sldLayoutId id="2147484414" r:id="rId2"/>
    <p:sldLayoutId id="2147484415" r:id="rId3"/>
    <p:sldLayoutId id="2147484416" r:id="rId4"/>
    <p:sldLayoutId id="2147484417" r:id="rId5"/>
    <p:sldLayoutId id="2147484418" r:id="rId6"/>
    <p:sldLayoutId id="2147484419" r:id="rId7"/>
    <p:sldLayoutId id="2147484420" r:id="rId8"/>
    <p:sldLayoutId id="2147484421" r:id="rId9"/>
    <p:sldLayoutId id="2147484422" r:id="rId10"/>
    <p:sldLayoutId id="2147484423" r:id="rId11"/>
    <p:sldLayoutId id="2147484424" r:id="rId12"/>
    <p:sldLayoutId id="2147484425" r:id="rId13"/>
    <p:sldLayoutId id="2147484426" r:id="rId14"/>
    <p:sldLayoutId id="2147484427" r:id="rId15"/>
    <p:sldLayoutId id="2147484428" r:id="rId16"/>
    <p:sldLayoutId id="214748442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1439" y="135791"/>
            <a:ext cx="8501122" cy="6955750"/>
          </a:xfrm>
          <a:prstGeom prst="rect">
            <a:avLst/>
          </a:prstGeom>
        </p:spPr>
        <p:txBody>
          <a:bodyPr wrap="square">
            <a:spAutoFit/>
          </a:bodyPr>
          <a:lstStyle/>
          <a:p>
            <a:r>
              <a:rPr lang="es-PE" sz="2800" dirty="0"/>
              <a:t>             </a:t>
            </a:r>
          </a:p>
          <a:p>
            <a:r>
              <a:rPr lang="es-PE" sz="2000" b="1" dirty="0"/>
              <a:t>           República de Colombia</a:t>
            </a:r>
          </a:p>
          <a:p>
            <a:r>
              <a:rPr lang="es-PE" sz="2000" b="1" dirty="0"/>
              <a:t>          Universidad de Bogotá Jorge Tadeo Lozano</a:t>
            </a:r>
          </a:p>
          <a:p>
            <a:r>
              <a:rPr lang="es-PE" sz="2000" b="1" dirty="0"/>
              <a:t>          Facultad de ciencia naturales e ingenierías </a:t>
            </a:r>
          </a:p>
          <a:p>
            <a:r>
              <a:rPr lang="es-PE" sz="2000" b="1" dirty="0"/>
              <a:t>         Facultad de Ingeniería Industrial</a:t>
            </a:r>
          </a:p>
          <a:p>
            <a:pPr algn="just"/>
            <a:endParaRPr lang="es-PE" sz="2800" dirty="0"/>
          </a:p>
          <a:p>
            <a:pPr algn="just"/>
            <a:endParaRPr lang="es-PE" sz="2000" dirty="0"/>
          </a:p>
          <a:p>
            <a:pPr algn="just"/>
            <a:r>
              <a:rPr lang="es-PE" sz="2000" dirty="0"/>
              <a:t>    “ANÁLISIS DE LA IMPLEMENTACIÓN DE UN SISTEMA DE GESTIÓN DE      CALIDAD BAJO LA NORMA ISO 9001 VERSIÓN 2015 EN LA EMPRESA TOTALITY SERVICES S.A.S.”</a:t>
            </a:r>
          </a:p>
          <a:p>
            <a:pPr algn="ctr"/>
            <a:endParaRPr lang="es-PE" sz="2000" dirty="0"/>
          </a:p>
          <a:p>
            <a:pPr algn="ctr"/>
            <a:r>
              <a:rPr lang="es-PE" sz="2000" dirty="0"/>
              <a:t>Trabajo de grado para optar al titulo de Ingeniero Industrial</a:t>
            </a:r>
          </a:p>
          <a:p>
            <a:pPr algn="ctr"/>
            <a:endParaRPr lang="es-PE" sz="2800" dirty="0"/>
          </a:p>
          <a:p>
            <a:pPr algn="ctr"/>
            <a:r>
              <a:rPr lang="es-PE" sz="2400" dirty="0"/>
              <a:t>                                          Directora : Mónica Castañeda Riascos      </a:t>
            </a:r>
          </a:p>
          <a:p>
            <a:pPr algn="ctr"/>
            <a:endParaRPr lang="es-PE" sz="2400" dirty="0"/>
          </a:p>
          <a:p>
            <a:pPr algn="ctr"/>
            <a:r>
              <a:rPr lang="es-PE" sz="2400" dirty="0"/>
              <a:t>                                                    Autor : Juan David Cañas Roa </a:t>
            </a:r>
          </a:p>
          <a:p>
            <a:pPr algn="just"/>
            <a:r>
              <a:rPr lang="es-PE" sz="2400" dirty="0"/>
              <a:t>                              </a:t>
            </a:r>
          </a:p>
          <a:p>
            <a:pPr algn="ctr"/>
            <a:endParaRPr lang="es-PE" sz="2400" dirty="0"/>
          </a:p>
          <a:p>
            <a:pPr algn="ctr"/>
            <a:r>
              <a:rPr lang="es-PE" sz="2400" dirty="0"/>
              <a:t>Bogotá , 01 de Noviembre de 2018</a:t>
            </a:r>
          </a:p>
          <a:p>
            <a:endParaRPr lang="es-PE" dirty="0"/>
          </a:p>
        </p:txBody>
      </p:sp>
      <p:pic>
        <p:nvPicPr>
          <p:cNvPr id="1030" name="Picture 6" descr="http://www.utadeo.edu.co/files/logo.jpg">
            <a:extLst>
              <a:ext uri="{FF2B5EF4-FFF2-40B4-BE49-F238E27FC236}">
                <a16:creationId xmlns:a16="http://schemas.microsoft.com/office/drawing/2014/main" id="{08B6ECED-037B-4B16-88F4-249B52912D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1311" y="382012"/>
            <a:ext cx="2381250" cy="15348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4041222835"/>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3748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2183144602"/>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5475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490755431"/>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3133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2427008624"/>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3222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405419856"/>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8520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4728121"/>
          </a:xfrm>
        </p:spPr>
        <p:txBody>
          <a:bodyPr>
            <a:normAutofit fontScale="92500" lnSpcReduction="20000"/>
          </a:bodyPr>
          <a:lstStyle/>
          <a:p>
            <a:r>
              <a:rPr lang="es-ES" dirty="0"/>
              <a:t>TOTALITY SERVICES S.A.S., se creó con el ideal de ser un aliado estratégico para sus clientes en la administración de sus procesos a través de la innovación, el mejoramiento continuo y la agregación de valor. </a:t>
            </a:r>
            <a:endParaRPr lang="es-CO" dirty="0"/>
          </a:p>
          <a:p>
            <a:r>
              <a:rPr lang="es-ES" dirty="0"/>
              <a:t>Se constituyó en la cámara de comercio de Bogotá el 25 de agosto de 2014 como una empresa especializada en brindar soluciones estratégicas en Outsourcing en administración de personal, nómina y seguridad social, iniciando labores el 16 de febrero de 2015 en las instalaciones ubicada en la Av. Suba No 122 - 33 Local 1. En este mismo año la empresa empieza a documentarse para implementar un sistema de gestión de calidad bajo la norma ISO 9001:2015.</a:t>
            </a:r>
            <a:endParaRPr lang="es-CO" dirty="0"/>
          </a:p>
        </p:txBody>
      </p:sp>
      <p:pic>
        <p:nvPicPr>
          <p:cNvPr id="6" name="Marcador de contenido 5">
            <a:extLst>
              <a:ext uri="{FF2B5EF4-FFF2-40B4-BE49-F238E27FC236}">
                <a16:creationId xmlns:a16="http://schemas.microsoft.com/office/drawing/2014/main" id="{5542D37A-8945-4E43-98C9-03A2F8C00DAB}"/>
              </a:ext>
            </a:extLst>
          </p:cNvPr>
          <p:cNvPicPr>
            <a:picLocks noGrp="1" noChangeAspect="1"/>
          </p:cNvPicPr>
          <p:nvPr>
            <p:ph sz="half" idx="2"/>
          </p:nvPr>
        </p:nvPicPr>
        <p:blipFill>
          <a:blip r:embed="rId2"/>
          <a:stretch>
            <a:fillRect/>
          </a:stretch>
        </p:blipFill>
        <p:spPr>
          <a:xfrm>
            <a:off x="4974450" y="1941239"/>
            <a:ext cx="3740150" cy="2207841"/>
          </a:xfrm>
          <a:prstGeom prst="rect">
            <a:avLst/>
          </a:prstGeom>
        </p:spPr>
      </p:pic>
      <p:pic>
        <p:nvPicPr>
          <p:cNvPr id="7" name="Imagen 6">
            <a:extLst>
              <a:ext uri="{FF2B5EF4-FFF2-40B4-BE49-F238E27FC236}">
                <a16:creationId xmlns:a16="http://schemas.microsoft.com/office/drawing/2014/main" id="{4ACC84A1-71C0-4140-8166-C34025CD9D6F}"/>
              </a:ext>
            </a:extLst>
          </p:cNvPr>
          <p:cNvPicPr>
            <a:picLocks noChangeAspect="1"/>
          </p:cNvPicPr>
          <p:nvPr/>
        </p:nvPicPr>
        <p:blipFill>
          <a:blip r:embed="rId3"/>
          <a:stretch>
            <a:fillRect/>
          </a:stretch>
        </p:blipFill>
        <p:spPr>
          <a:xfrm>
            <a:off x="4974450" y="4235725"/>
            <a:ext cx="3739896" cy="2433635"/>
          </a:xfrm>
          <a:prstGeom prst="rect">
            <a:avLst/>
          </a:prstGeom>
        </p:spPr>
      </p:pic>
    </p:spTree>
    <p:extLst>
      <p:ext uri="{BB962C8B-B14F-4D97-AF65-F5344CB8AC3E}">
        <p14:creationId xmlns:p14="http://schemas.microsoft.com/office/powerpoint/2010/main" val="3812090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4728121"/>
          </a:xfrm>
        </p:spPr>
        <p:txBody>
          <a:bodyPr>
            <a:normAutofit/>
          </a:bodyPr>
          <a:lstStyle/>
          <a:p>
            <a:r>
              <a:rPr lang="es-ES" dirty="0"/>
              <a:t>Maquinarias y equipo </a:t>
            </a:r>
          </a:p>
          <a:p>
            <a:endParaRPr lang="es-CO" dirty="0"/>
          </a:p>
        </p:txBody>
      </p:sp>
      <p:graphicFrame>
        <p:nvGraphicFramePr>
          <p:cNvPr id="8" name="Tabla 7">
            <a:extLst>
              <a:ext uri="{FF2B5EF4-FFF2-40B4-BE49-F238E27FC236}">
                <a16:creationId xmlns:a16="http://schemas.microsoft.com/office/drawing/2014/main" id="{DD7AFA9F-8920-419C-B2F0-96075FEA284E}"/>
              </a:ext>
            </a:extLst>
          </p:cNvPr>
          <p:cNvGraphicFramePr>
            <a:graphicFrameLocks noGrp="1"/>
          </p:cNvGraphicFramePr>
          <p:nvPr>
            <p:extLst>
              <p:ext uri="{D42A27DB-BD31-4B8C-83A1-F6EECF244321}">
                <p14:modId xmlns:p14="http://schemas.microsoft.com/office/powerpoint/2010/main" val="3040690832"/>
              </p:ext>
            </p:extLst>
          </p:nvPr>
        </p:nvGraphicFramePr>
        <p:xfrm>
          <a:off x="4420338" y="1941239"/>
          <a:ext cx="3739896" cy="4728120"/>
        </p:xfrm>
        <a:graphic>
          <a:graphicData uri="http://schemas.openxmlformats.org/drawingml/2006/table">
            <a:tbl>
              <a:tblPr firstRow="1" firstCol="1" bandRow="1">
                <a:tableStyleId>{5C22544A-7EE6-4342-B048-85BDC9FD1C3A}</a:tableStyleId>
              </a:tblPr>
              <a:tblGrid>
                <a:gridCol w="568990">
                  <a:extLst>
                    <a:ext uri="{9D8B030D-6E8A-4147-A177-3AD203B41FA5}">
                      <a16:colId xmlns:a16="http://schemas.microsoft.com/office/drawing/2014/main" val="994309657"/>
                    </a:ext>
                  </a:extLst>
                </a:gridCol>
                <a:gridCol w="568990">
                  <a:extLst>
                    <a:ext uri="{9D8B030D-6E8A-4147-A177-3AD203B41FA5}">
                      <a16:colId xmlns:a16="http://schemas.microsoft.com/office/drawing/2014/main" val="1254419829"/>
                    </a:ext>
                  </a:extLst>
                </a:gridCol>
                <a:gridCol w="488926">
                  <a:extLst>
                    <a:ext uri="{9D8B030D-6E8A-4147-A177-3AD203B41FA5}">
                      <a16:colId xmlns:a16="http://schemas.microsoft.com/office/drawing/2014/main" val="2956291291"/>
                    </a:ext>
                  </a:extLst>
                </a:gridCol>
                <a:gridCol w="411707">
                  <a:extLst>
                    <a:ext uri="{9D8B030D-6E8A-4147-A177-3AD203B41FA5}">
                      <a16:colId xmlns:a16="http://schemas.microsoft.com/office/drawing/2014/main" val="273477038"/>
                    </a:ext>
                  </a:extLst>
                </a:gridCol>
                <a:gridCol w="612072">
                  <a:extLst>
                    <a:ext uri="{9D8B030D-6E8A-4147-A177-3AD203B41FA5}">
                      <a16:colId xmlns:a16="http://schemas.microsoft.com/office/drawing/2014/main" val="1145581644"/>
                    </a:ext>
                  </a:extLst>
                </a:gridCol>
                <a:gridCol w="520221">
                  <a:extLst>
                    <a:ext uri="{9D8B030D-6E8A-4147-A177-3AD203B41FA5}">
                      <a16:colId xmlns:a16="http://schemas.microsoft.com/office/drawing/2014/main" val="4191320734"/>
                    </a:ext>
                  </a:extLst>
                </a:gridCol>
                <a:gridCol w="568990">
                  <a:extLst>
                    <a:ext uri="{9D8B030D-6E8A-4147-A177-3AD203B41FA5}">
                      <a16:colId xmlns:a16="http://schemas.microsoft.com/office/drawing/2014/main" val="2607734023"/>
                    </a:ext>
                  </a:extLst>
                </a:gridCol>
              </a:tblGrid>
              <a:tr h="136853">
                <a:tc rowSpan="3">
                  <a:txBody>
                    <a:bodyPr/>
                    <a:lstStyle/>
                    <a:p>
                      <a:pPr>
                        <a:lnSpc>
                          <a:spcPct val="115000"/>
                        </a:lnSpc>
                        <a:spcAft>
                          <a:spcPts val="0"/>
                        </a:spcAft>
                      </a:pPr>
                      <a:r>
                        <a:rPr lang="es-CO" sz="300">
                          <a:effectLst/>
                        </a:rPr>
                        <a:t>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rowSpan="2" gridSpan="5">
                  <a:txBody>
                    <a:bodyPr/>
                    <a:lstStyle/>
                    <a:p>
                      <a:pPr algn="ctr">
                        <a:lnSpc>
                          <a:spcPct val="115000"/>
                        </a:lnSpc>
                        <a:spcAft>
                          <a:spcPts val="0"/>
                        </a:spcAft>
                      </a:pPr>
                      <a:r>
                        <a:rPr lang="es-CO" sz="300">
                          <a:effectLst/>
                        </a:rPr>
                        <a:t> </a:t>
                      </a:r>
                      <a:endParaRPr lang="es-CO" sz="500">
                        <a:effectLst/>
                      </a:endParaRPr>
                    </a:p>
                    <a:p>
                      <a:pPr algn="ctr">
                        <a:lnSpc>
                          <a:spcPct val="115000"/>
                        </a:lnSpc>
                        <a:spcAft>
                          <a:spcPts val="0"/>
                        </a:spcAft>
                      </a:pPr>
                      <a:r>
                        <a:rPr lang="en-US" sz="300">
                          <a:effectLst/>
                        </a:rPr>
                        <a:t>TOTALITY SERVICES S.A.S</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rowSpan="2" hMerge="1">
                  <a:txBody>
                    <a:bodyPr/>
                    <a:lstStyle/>
                    <a:p>
                      <a:endParaRPr lang="es-CO"/>
                    </a:p>
                  </a:txBody>
                  <a:tcPr/>
                </a:tc>
                <a:tc rowSpan="2" hMerge="1">
                  <a:txBody>
                    <a:bodyPr/>
                    <a:lstStyle/>
                    <a:p>
                      <a:endParaRPr lang="es-CO"/>
                    </a:p>
                  </a:txBody>
                  <a:tcPr/>
                </a:tc>
                <a:tc rowSpan="2" hMerge="1">
                  <a:txBody>
                    <a:bodyPr/>
                    <a:lstStyle/>
                    <a:p>
                      <a:endParaRPr lang="es-CO"/>
                    </a:p>
                  </a:txBody>
                  <a:tcPr/>
                </a:tc>
                <a:tc rowSpan="2" hMerge="1">
                  <a:txBody>
                    <a:bodyPr/>
                    <a:lstStyle/>
                    <a:p>
                      <a:endParaRPr lang="es-CO"/>
                    </a:p>
                  </a:txBody>
                  <a:tcPr/>
                </a:tc>
                <a:tc>
                  <a:txBody>
                    <a:bodyPr/>
                    <a:lstStyle/>
                    <a:p>
                      <a:pPr>
                        <a:lnSpc>
                          <a:spcPct val="115000"/>
                        </a:lnSpc>
                        <a:spcAft>
                          <a:spcPts val="0"/>
                        </a:spcAft>
                      </a:pPr>
                      <a:r>
                        <a:rPr lang="en-US" sz="300">
                          <a:effectLst/>
                        </a:rPr>
                        <a:t> </a:t>
                      </a:r>
                      <a:endParaRPr lang="es-CO" sz="500">
                        <a:effectLst/>
                      </a:endParaRPr>
                    </a:p>
                    <a:p>
                      <a:pPr>
                        <a:lnSpc>
                          <a:spcPct val="115000"/>
                        </a:lnSpc>
                        <a:spcAft>
                          <a:spcPts val="0"/>
                        </a:spcAft>
                      </a:pPr>
                      <a:r>
                        <a:rPr lang="es-CO" sz="300">
                          <a:effectLst/>
                        </a:rPr>
                        <a:t>COD : INV-001</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4165480049"/>
                  </a:ext>
                </a:extLst>
              </a:tr>
              <a:tr h="66341">
                <a:tc vMerge="1">
                  <a:txBody>
                    <a:bodyPr/>
                    <a:lstStyle/>
                    <a:p>
                      <a:endParaRPr lang="es-CO"/>
                    </a:p>
                  </a:txBody>
                  <a:tcPr/>
                </a:tc>
                <a:tc gridSpan="5" vMerge="1">
                  <a:txBody>
                    <a:bodyPr/>
                    <a:lstStyle/>
                    <a:p>
                      <a:endParaRPr lang="es-CO"/>
                    </a:p>
                  </a:txBody>
                  <a:tcPr/>
                </a:tc>
                <a:tc hMerge="1" vMerge="1">
                  <a:txBody>
                    <a:bodyPr/>
                    <a:lstStyle/>
                    <a:p>
                      <a:endParaRPr lang="es-CO"/>
                    </a:p>
                  </a:txBody>
                  <a:tcPr/>
                </a:tc>
                <a:tc hMerge="1"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nSpc>
                          <a:spcPct val="115000"/>
                        </a:lnSpc>
                        <a:spcAft>
                          <a:spcPts val="0"/>
                        </a:spcAft>
                      </a:pPr>
                      <a:r>
                        <a:rPr lang="es-CO" sz="300">
                          <a:effectLst/>
                        </a:rPr>
                        <a:t>VERSIÓN: 001</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1352016870"/>
                  </a:ext>
                </a:extLst>
              </a:tr>
              <a:tr h="136853">
                <a:tc vMerge="1">
                  <a:txBody>
                    <a:bodyPr/>
                    <a:lstStyle/>
                    <a:p>
                      <a:endParaRPr lang="es-CO"/>
                    </a:p>
                  </a:txBody>
                  <a:tcPr/>
                </a:tc>
                <a:tc gridSpan="5">
                  <a:txBody>
                    <a:bodyPr/>
                    <a:lstStyle/>
                    <a:p>
                      <a:pPr>
                        <a:lnSpc>
                          <a:spcPct val="115000"/>
                        </a:lnSpc>
                        <a:spcAft>
                          <a:spcPts val="0"/>
                        </a:spcAft>
                      </a:pPr>
                      <a:r>
                        <a:rPr lang="es-CO" sz="300">
                          <a:effectLst/>
                        </a:rPr>
                        <a:t> </a:t>
                      </a:r>
                      <a:endParaRPr lang="es-CO" sz="500">
                        <a:effectLst/>
                      </a:endParaRPr>
                    </a:p>
                    <a:p>
                      <a:pPr algn="ctr">
                        <a:lnSpc>
                          <a:spcPct val="115000"/>
                        </a:lnSpc>
                        <a:spcAft>
                          <a:spcPts val="0"/>
                        </a:spcAft>
                      </a:pPr>
                      <a:r>
                        <a:rPr lang="es-CO" sz="300">
                          <a:effectLst/>
                        </a:rPr>
                        <a:t>INVENTARIO Y HOJA DE VIDA DE EQUIPOS</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nSpc>
                          <a:spcPct val="115000"/>
                        </a:lnSpc>
                        <a:spcAft>
                          <a:spcPts val="0"/>
                        </a:spcAft>
                      </a:pPr>
                      <a:r>
                        <a:rPr lang="es-CO" sz="300">
                          <a:effectLst/>
                        </a:rPr>
                        <a:t>PÁGINA  1 DE 1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4234296579"/>
                  </a:ext>
                </a:extLst>
              </a:tr>
              <a:tr h="66341">
                <a:tc gridSpan="7">
                  <a:txBody>
                    <a:bodyPr/>
                    <a:lstStyle/>
                    <a:p>
                      <a:pPr algn="ctr">
                        <a:lnSpc>
                          <a:spcPct val="115000"/>
                        </a:lnSpc>
                        <a:spcAft>
                          <a:spcPts val="0"/>
                        </a:spcAft>
                      </a:pPr>
                      <a:r>
                        <a:rPr lang="es-CO" sz="300">
                          <a:effectLst/>
                        </a:rPr>
                        <a:t>DATOS</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282574279"/>
                  </a:ext>
                </a:extLst>
              </a:tr>
              <a:tr h="136853">
                <a:tc>
                  <a:txBody>
                    <a:bodyPr/>
                    <a:lstStyle/>
                    <a:p>
                      <a:pPr algn="ctr">
                        <a:lnSpc>
                          <a:spcPct val="115000"/>
                        </a:lnSpc>
                        <a:spcAft>
                          <a:spcPts val="0"/>
                        </a:spcAft>
                      </a:pPr>
                      <a:r>
                        <a:rPr lang="es-CO" sz="300">
                          <a:effectLst/>
                        </a:rPr>
                        <a:t>LUGAR</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RECURSO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ID O NOBRE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CODIGO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ESTADO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ASIGNADO O RESPONSABLE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OBSERVACIONES / PAZ Y SALVO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607379733"/>
                  </a:ext>
                </a:extLst>
              </a:tr>
              <a:tr h="418905">
                <a:tc>
                  <a:txBody>
                    <a:bodyPr/>
                    <a:lstStyle/>
                    <a:p>
                      <a:pPr>
                        <a:lnSpc>
                          <a:spcPct val="115000"/>
                        </a:lnSpc>
                        <a:spcAft>
                          <a:spcPts val="0"/>
                        </a:spcAft>
                      </a:pPr>
                      <a:r>
                        <a:rPr lang="es-CO" sz="300">
                          <a:effectLst/>
                        </a:rPr>
                        <a:t>ZONA DE IMPRESIÓN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IMPRESORA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LEXMARK T654DN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 </a:t>
                      </a:r>
                      <a:endParaRPr lang="es-CO" sz="500">
                        <a:effectLst/>
                      </a:endParaRPr>
                    </a:p>
                    <a:p>
                      <a:pPr>
                        <a:lnSpc>
                          <a:spcPct val="115000"/>
                        </a:lnSpc>
                        <a:spcAft>
                          <a:spcPts val="0"/>
                        </a:spcAft>
                      </a:pPr>
                      <a:r>
                        <a:rPr lang="es-CO" sz="300">
                          <a:effectLst/>
                        </a:rPr>
                        <a:t>IMP-T654DN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BUENO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3697340837"/>
                  </a:ext>
                </a:extLst>
              </a:tr>
              <a:tr h="418905">
                <a:tc>
                  <a:txBody>
                    <a:bodyPr/>
                    <a:lstStyle/>
                    <a:p>
                      <a:pPr algn="ctr">
                        <a:lnSpc>
                          <a:spcPct val="115000"/>
                        </a:lnSpc>
                        <a:spcAft>
                          <a:spcPts val="0"/>
                        </a:spcAft>
                      </a:pPr>
                      <a:r>
                        <a:rPr lang="es-CO" sz="300">
                          <a:effectLst/>
                        </a:rPr>
                        <a:t>ZONA DE IMPRESIÓN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IMPRESORA LASER MULTIFUNCIONAL</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KYOCERA ECOSYS M3550IDN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ESC- M3550IDN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dirty="0">
                          <a:effectLst/>
                        </a:rPr>
                        <a:t> </a:t>
                      </a:r>
                      <a:endParaRPr lang="es-CO" sz="500" dirty="0">
                        <a:effectLst/>
                      </a:endParaRPr>
                    </a:p>
                    <a:p>
                      <a:pPr algn="ctr">
                        <a:lnSpc>
                          <a:spcPct val="115000"/>
                        </a:lnSpc>
                        <a:spcAft>
                          <a:spcPts val="0"/>
                        </a:spcAft>
                      </a:pPr>
                      <a:r>
                        <a:rPr lang="es-CO" sz="300" dirty="0">
                          <a:effectLst/>
                        </a:rPr>
                        <a:t>EXCELENTE</a:t>
                      </a:r>
                      <a:endParaRPr lang="es-CO" sz="500" dirty="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TODOS LOS FUNCIONARIOS DE LA EMPRESA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gn="ct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2046734757"/>
                  </a:ext>
                </a:extLst>
              </a:tr>
              <a:tr h="418905">
                <a:tc>
                  <a:txBody>
                    <a:bodyPr/>
                    <a:lstStyle/>
                    <a:p>
                      <a:pPr>
                        <a:lnSpc>
                          <a:spcPct val="115000"/>
                        </a:lnSpc>
                        <a:spcAft>
                          <a:spcPts val="0"/>
                        </a:spcAft>
                      </a:pPr>
                      <a:r>
                        <a:rPr lang="es-CO" sz="300">
                          <a:effectLst/>
                        </a:rPr>
                        <a:t>ZONA DE RACK</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n-US" sz="300">
                          <a:effectLst/>
                        </a:rPr>
                        <a:t>SERVIDOR SWITCH</a:t>
                      </a:r>
                      <a:endParaRPr lang="es-CO" sz="500">
                        <a:effectLst/>
                      </a:endParaRPr>
                    </a:p>
                    <a:p>
                      <a:pPr>
                        <a:lnSpc>
                          <a:spcPct val="115000"/>
                        </a:lnSpc>
                        <a:spcAft>
                          <a:spcPts val="0"/>
                        </a:spcAft>
                      </a:pPr>
                      <a:r>
                        <a:rPr lang="en-US" sz="300">
                          <a:effectLst/>
                        </a:rPr>
                        <a:t>CISCO SMALL BUSINESS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pt-BR" sz="300">
                          <a:effectLst/>
                        </a:rPr>
                        <a:t>SERVIDOR SWITCH</a:t>
                      </a:r>
                      <a:endParaRPr lang="es-CO" sz="500">
                        <a:effectLst/>
                      </a:endParaRPr>
                    </a:p>
                    <a:p>
                      <a:pPr>
                        <a:lnSpc>
                          <a:spcPct val="115000"/>
                        </a:lnSpc>
                        <a:spcAft>
                          <a:spcPts val="0"/>
                        </a:spcAft>
                      </a:pPr>
                      <a:r>
                        <a:rPr lang="pt-BR" sz="300">
                          <a:effectLst/>
                        </a:rPr>
                        <a:t>SG220-50-K9-NA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SER- SG220-50-K9-NA</a:t>
                      </a:r>
                      <a:endParaRPr lang="es-CO" sz="500">
                        <a:effectLst/>
                      </a:endParaRPr>
                    </a:p>
                    <a:p>
                      <a:pPr>
                        <a:lnSpc>
                          <a:spcPct val="115000"/>
                        </a:lnSpc>
                        <a:spcAft>
                          <a:spcPts val="0"/>
                        </a:spcAft>
                      </a:pPr>
                      <a:r>
                        <a:rPr lang="es-CO" sz="300">
                          <a:effectLst/>
                        </a:rPr>
                        <a:t>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BUENO</a:t>
                      </a:r>
                      <a:endParaRPr lang="es-CO" sz="500">
                        <a:effectLst/>
                      </a:endParaRPr>
                    </a:p>
                    <a:p>
                      <a:pPr>
                        <a:lnSpc>
                          <a:spcPct val="115000"/>
                        </a:lnSpc>
                        <a:spcAft>
                          <a:spcPts val="0"/>
                        </a:spcAft>
                      </a:pPr>
                      <a:r>
                        <a:rPr lang="es-CO" sz="300">
                          <a:effectLst/>
                        </a:rPr>
                        <a:t>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PERSONALDE MANTENIMIENTO DEL SERVIDOR</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2992294489"/>
                  </a:ext>
                </a:extLst>
              </a:tr>
              <a:tr h="418905">
                <a:tc>
                  <a:txBody>
                    <a:bodyPr/>
                    <a:lstStyle/>
                    <a:p>
                      <a:pPr>
                        <a:lnSpc>
                          <a:spcPct val="115000"/>
                        </a:lnSpc>
                        <a:spcAft>
                          <a:spcPts val="0"/>
                        </a:spcAft>
                      </a:pPr>
                      <a:r>
                        <a:rPr lang="es-CO" sz="300">
                          <a:effectLst/>
                        </a:rPr>
                        <a:t>ZONA DE RACK</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COMPUTADOR HP ELITE 8200 SFF</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COMPUTADOR HP ELITE 8200 SFF</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COM-HPELITE 8200 SFF</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ACEPTABLE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PERSONAL DE MANTENIMIENTO DEL SERVIDOR</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3804956397"/>
                  </a:ext>
                </a:extLst>
              </a:tr>
              <a:tr h="418905">
                <a:tc>
                  <a:txBody>
                    <a:bodyPr/>
                    <a:lstStyle/>
                    <a:p>
                      <a:pPr>
                        <a:lnSpc>
                          <a:spcPct val="115000"/>
                        </a:lnSpc>
                        <a:spcAft>
                          <a:spcPts val="0"/>
                        </a:spcAft>
                      </a:pPr>
                      <a:r>
                        <a:rPr lang="es-CO" sz="300">
                          <a:effectLst/>
                        </a:rPr>
                        <a:t>ZONA LINEAS</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TELEFONO FIJO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GRANDSTREAM GXP2140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TF GXP2140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EXCELENTE (NUEVO)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a:t>
                      </a:r>
                      <a:endParaRPr lang="es-CO" sz="500">
                        <a:effectLst/>
                      </a:endParaRPr>
                    </a:p>
                    <a:p>
                      <a:pPr>
                        <a:lnSpc>
                          <a:spcPct val="115000"/>
                        </a:lnSpc>
                        <a:spcAft>
                          <a:spcPts val="0"/>
                        </a:spcAft>
                      </a:pPr>
                      <a:r>
                        <a:rPr lang="es-CO" sz="300">
                          <a:effectLst/>
                        </a:rPr>
                        <a:t>(CANT 20)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596242334"/>
                  </a:ext>
                </a:extLst>
              </a:tr>
              <a:tr h="418905">
                <a:tc>
                  <a:txBody>
                    <a:bodyPr/>
                    <a:lstStyle/>
                    <a:p>
                      <a:pPr>
                        <a:lnSpc>
                          <a:spcPct val="115000"/>
                        </a:lnSpc>
                        <a:spcAft>
                          <a:spcPts val="0"/>
                        </a:spcAft>
                      </a:pPr>
                      <a:r>
                        <a:rPr lang="es-CO" sz="300">
                          <a:effectLst/>
                        </a:rPr>
                        <a:t>RECEPCIÓN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TELEFONO FIJO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GRANDSTREAM GXP2170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TFRGXP2170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EXCELENTE (NUEVO)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RECEPCIONISTA </a:t>
                      </a:r>
                      <a:endParaRPr lang="es-CO" sz="500">
                        <a:effectLst/>
                      </a:endParaRPr>
                    </a:p>
                    <a:p>
                      <a:pPr>
                        <a:lnSpc>
                          <a:spcPct val="115000"/>
                        </a:lnSpc>
                        <a:spcAft>
                          <a:spcPts val="0"/>
                        </a:spcAft>
                      </a:pPr>
                      <a:r>
                        <a:rPr lang="es-CO" sz="300">
                          <a:effectLst/>
                        </a:rPr>
                        <a:t>(CANT 1)</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3976997417"/>
                  </a:ext>
                </a:extLst>
              </a:tr>
              <a:tr h="418905">
                <a:tc>
                  <a:txBody>
                    <a:bodyPr/>
                    <a:lstStyle/>
                    <a:p>
                      <a:pPr>
                        <a:lnSpc>
                          <a:spcPct val="115000"/>
                        </a:lnSpc>
                        <a:spcAft>
                          <a:spcPts val="0"/>
                        </a:spcAft>
                      </a:pPr>
                      <a:r>
                        <a:rPr lang="es-CO" sz="300">
                          <a:effectLst/>
                        </a:rPr>
                        <a:t>GERENCIA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TELEFO FIJO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GRANDSTREAM GXV3275</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TFG GXV3275</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EXCELENTE(NUEVO)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GERENTE</a:t>
                      </a:r>
                      <a:endParaRPr lang="es-CO" sz="500">
                        <a:effectLst/>
                      </a:endParaRPr>
                    </a:p>
                    <a:p>
                      <a:pPr>
                        <a:lnSpc>
                          <a:spcPct val="115000"/>
                        </a:lnSpc>
                        <a:spcAft>
                          <a:spcPts val="0"/>
                        </a:spcAft>
                      </a:pPr>
                      <a:r>
                        <a:rPr lang="es-CO" sz="300">
                          <a:effectLst/>
                        </a:rPr>
                        <a:t>(CANT 1)</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PROGRAMADAO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354479758"/>
                  </a:ext>
                </a:extLst>
              </a:tr>
              <a:tr h="418905">
                <a:tc>
                  <a:txBody>
                    <a:bodyPr/>
                    <a:lstStyle/>
                    <a:p>
                      <a:pPr>
                        <a:lnSpc>
                          <a:spcPct val="115000"/>
                        </a:lnSpc>
                        <a:spcAft>
                          <a:spcPts val="0"/>
                        </a:spcAft>
                      </a:pPr>
                      <a:r>
                        <a:rPr lang="es-CO" sz="300">
                          <a:effectLst/>
                        </a:rPr>
                        <a:t>PUESTOS DE TRABAJO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COMPUTADOR PERSONAL</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LENOVO C260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CPC260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BUENO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 (CANT 20)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PROGRAMADO QUINCENALMENTE O ANTES SI ALGO EXTRAORDINARIO OCURRE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896862815"/>
                  </a:ext>
                </a:extLst>
              </a:tr>
              <a:tr h="207367">
                <a:tc>
                  <a:txBody>
                    <a:bodyPr/>
                    <a:lstStyle/>
                    <a:p>
                      <a:pPr>
                        <a:lnSpc>
                          <a:spcPct val="115000"/>
                        </a:lnSpc>
                        <a:spcAft>
                          <a:spcPts val="0"/>
                        </a:spcAft>
                      </a:pPr>
                      <a:r>
                        <a:rPr lang="es-CO" sz="300">
                          <a:effectLst/>
                        </a:rPr>
                        <a:t>OFICINA 507</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MOBILIARIO OFICINA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PUESTOS DE TRABJO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PTO507</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EXCELENTE (NUEVO)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PROGRAMADO ANUALMENTE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204220241"/>
                  </a:ext>
                </a:extLst>
              </a:tr>
              <a:tr h="207367">
                <a:tc>
                  <a:txBody>
                    <a:bodyPr/>
                    <a:lstStyle/>
                    <a:p>
                      <a:pPr>
                        <a:lnSpc>
                          <a:spcPct val="115000"/>
                        </a:lnSpc>
                        <a:spcAft>
                          <a:spcPts val="0"/>
                        </a:spcAft>
                      </a:pPr>
                      <a:r>
                        <a:rPr lang="es-CO" sz="300">
                          <a:effectLst/>
                        </a:rPr>
                        <a:t>ARCHIVO FISICO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ARCHIVO RODANTE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ARCHIVO RODANTE DUCON</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ARO507</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ACEPTABLE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MANTENIMIENTO PROGRAMADO ANUALMENTE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669848983"/>
                  </a:ext>
                </a:extLst>
              </a:tr>
              <a:tr h="418905">
                <a:tc>
                  <a:txBody>
                    <a:bodyPr/>
                    <a:lstStyle/>
                    <a:p>
                      <a:pPr>
                        <a:lnSpc>
                          <a:spcPct val="115000"/>
                        </a:lnSpc>
                        <a:spcAft>
                          <a:spcPts val="0"/>
                        </a:spcAft>
                      </a:pPr>
                      <a:r>
                        <a:rPr lang="es-CO" sz="300">
                          <a:effectLst/>
                        </a:rPr>
                        <a:t>SOPORTE  INFORMATIVO DE LA EMPRESA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SOFTWARE Y HARDWARE SUSTENTO INFORMATIVO DE LA EMPRSA</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7-SRH// 7-WEB</a:t>
                      </a:r>
                      <a:endParaRPr lang="es-CO" sz="500">
                        <a:effectLst/>
                      </a:endParaRPr>
                    </a:p>
                    <a:p>
                      <a:pPr>
                        <a:lnSpc>
                          <a:spcPct val="115000"/>
                        </a:lnSpc>
                        <a:spcAft>
                          <a:spcPts val="0"/>
                        </a:spcAft>
                      </a:pPr>
                      <a:r>
                        <a:rPr lang="es-CO" sz="300">
                          <a:effectLst/>
                        </a:rPr>
                        <a:t> </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SH7E</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EXCELENTE (ACTUALIZADO)</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a:effectLst/>
                        </a:rPr>
                        <a:t>TODOS LOS FUNCIONARIOS DE LA EMPRESA (CANT 20)</a:t>
                      </a:r>
                      <a:endParaRPr lang="es-CO" sz="50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tc>
                  <a:txBody>
                    <a:bodyPr/>
                    <a:lstStyle/>
                    <a:p>
                      <a:pPr>
                        <a:lnSpc>
                          <a:spcPct val="115000"/>
                        </a:lnSpc>
                        <a:spcAft>
                          <a:spcPts val="0"/>
                        </a:spcAft>
                      </a:pPr>
                      <a:r>
                        <a:rPr lang="es-CO" sz="300" dirty="0">
                          <a:effectLst/>
                        </a:rPr>
                        <a:t>MANTENIMIENTO PROGRAMADO QUINCENALMENTE O ANTES SI ALGO EXTRAORDINARIO OCURRE</a:t>
                      </a:r>
                      <a:endParaRPr lang="es-CO" sz="500" dirty="0">
                        <a:effectLst/>
                        <a:latin typeface="Calibri" panose="020F0502020204030204" pitchFamily="34" charset="0"/>
                        <a:ea typeface="Calibri" panose="020F0502020204030204" pitchFamily="34" charset="0"/>
                        <a:cs typeface="Calibri" panose="020F0502020204030204" pitchFamily="34" charset="0"/>
                      </a:endParaRPr>
                    </a:p>
                  </a:txBody>
                  <a:tcPr marL="32694" marR="32694" marT="0" marB="0"/>
                </a:tc>
                <a:extLst>
                  <a:ext uri="{0D108BD9-81ED-4DB2-BD59-A6C34878D82A}">
                    <a16:rowId xmlns:a16="http://schemas.microsoft.com/office/drawing/2014/main" val="1588571616"/>
                  </a:ext>
                </a:extLst>
              </a:tr>
            </a:tbl>
          </a:graphicData>
        </a:graphic>
      </p:graphicFrame>
    </p:spTree>
    <p:extLst>
      <p:ext uri="{BB962C8B-B14F-4D97-AF65-F5344CB8AC3E}">
        <p14:creationId xmlns:p14="http://schemas.microsoft.com/office/powerpoint/2010/main" val="1866251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4728121"/>
          </a:xfrm>
        </p:spPr>
        <p:txBody>
          <a:bodyPr>
            <a:normAutofit/>
          </a:bodyPr>
          <a:lstStyle/>
          <a:p>
            <a:r>
              <a:rPr lang="es-ES" dirty="0"/>
              <a:t>Niveles promedios de producción.</a:t>
            </a:r>
          </a:p>
        </p:txBody>
      </p:sp>
      <p:graphicFrame>
        <p:nvGraphicFramePr>
          <p:cNvPr id="2" name="Tabla 1">
            <a:extLst>
              <a:ext uri="{FF2B5EF4-FFF2-40B4-BE49-F238E27FC236}">
                <a16:creationId xmlns:a16="http://schemas.microsoft.com/office/drawing/2014/main" id="{6933D896-41E3-4220-BE55-63472A7B5937}"/>
              </a:ext>
            </a:extLst>
          </p:cNvPr>
          <p:cNvGraphicFramePr>
            <a:graphicFrameLocks noGrp="1"/>
          </p:cNvGraphicFramePr>
          <p:nvPr>
            <p:extLst>
              <p:ext uri="{D42A27DB-BD31-4B8C-83A1-F6EECF244321}">
                <p14:modId xmlns:p14="http://schemas.microsoft.com/office/powerpoint/2010/main" val="1260365301"/>
              </p:ext>
            </p:extLst>
          </p:nvPr>
        </p:nvGraphicFramePr>
        <p:xfrm>
          <a:off x="4836100" y="2204864"/>
          <a:ext cx="3852334" cy="4464495"/>
        </p:xfrm>
        <a:graphic>
          <a:graphicData uri="http://schemas.openxmlformats.org/drawingml/2006/table">
            <a:tbl>
              <a:tblPr firstRow="1" firstCol="1" bandRow="1">
                <a:tableStyleId>{5C22544A-7EE6-4342-B048-85BDC9FD1C3A}</a:tableStyleId>
              </a:tblPr>
              <a:tblGrid>
                <a:gridCol w="1284257">
                  <a:extLst>
                    <a:ext uri="{9D8B030D-6E8A-4147-A177-3AD203B41FA5}">
                      <a16:colId xmlns:a16="http://schemas.microsoft.com/office/drawing/2014/main" val="3700331814"/>
                    </a:ext>
                  </a:extLst>
                </a:gridCol>
                <a:gridCol w="1283820">
                  <a:extLst>
                    <a:ext uri="{9D8B030D-6E8A-4147-A177-3AD203B41FA5}">
                      <a16:colId xmlns:a16="http://schemas.microsoft.com/office/drawing/2014/main" val="3211343048"/>
                    </a:ext>
                  </a:extLst>
                </a:gridCol>
                <a:gridCol w="1284257">
                  <a:extLst>
                    <a:ext uri="{9D8B030D-6E8A-4147-A177-3AD203B41FA5}">
                      <a16:colId xmlns:a16="http://schemas.microsoft.com/office/drawing/2014/main" val="2994213711"/>
                    </a:ext>
                  </a:extLst>
                </a:gridCol>
              </a:tblGrid>
              <a:tr h="139097">
                <a:tc>
                  <a:txBody>
                    <a:bodyPr/>
                    <a:lstStyle/>
                    <a:p>
                      <a:pPr algn="ctr">
                        <a:lnSpc>
                          <a:spcPct val="115000"/>
                        </a:lnSpc>
                        <a:spcAft>
                          <a:spcPts val="0"/>
                        </a:spcAft>
                      </a:pPr>
                      <a:r>
                        <a:rPr lang="es-CO" sz="700">
                          <a:effectLst/>
                        </a:rPr>
                        <a:t>Descripción de servicios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Uni/mens</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 de participación</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716398722"/>
                  </a:ext>
                </a:extLst>
              </a:tr>
              <a:tr h="287769">
                <a:tc>
                  <a:txBody>
                    <a:bodyPr/>
                    <a:lstStyle/>
                    <a:p>
                      <a:pPr algn="just">
                        <a:lnSpc>
                          <a:spcPct val="115000"/>
                        </a:lnSpc>
                        <a:spcAft>
                          <a:spcPts val="0"/>
                        </a:spcAft>
                      </a:pPr>
                      <a:r>
                        <a:rPr lang="es-CO" sz="700">
                          <a:effectLst/>
                        </a:rPr>
                        <a:t>Levantamiento del perfil de cargo a contratar</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10</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3.6363%</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3659153345"/>
                  </a:ext>
                </a:extLst>
              </a:tr>
              <a:tr h="287769">
                <a:tc>
                  <a:txBody>
                    <a:bodyPr/>
                    <a:lstStyle/>
                    <a:p>
                      <a:pPr algn="just">
                        <a:lnSpc>
                          <a:spcPct val="115000"/>
                        </a:lnSpc>
                        <a:spcAft>
                          <a:spcPts val="0"/>
                        </a:spcAft>
                      </a:pPr>
                      <a:r>
                        <a:rPr lang="es-CO" sz="700">
                          <a:effectLst/>
                        </a:rPr>
                        <a:t>Reclutamiento del cargo a contratar,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23</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8.3636%</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384214608"/>
                  </a:ext>
                </a:extLst>
              </a:tr>
              <a:tr h="287769">
                <a:tc>
                  <a:txBody>
                    <a:bodyPr/>
                    <a:lstStyle/>
                    <a:p>
                      <a:pPr algn="just">
                        <a:lnSpc>
                          <a:spcPct val="115000"/>
                        </a:lnSpc>
                        <a:spcAft>
                          <a:spcPts val="0"/>
                        </a:spcAft>
                      </a:pPr>
                      <a:r>
                        <a:rPr lang="es-CO" sz="700">
                          <a:effectLst/>
                        </a:rPr>
                        <a:t>Aplicación de las pruebas psicotécnicas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20</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7.2727%</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2552958709"/>
                  </a:ext>
                </a:extLst>
              </a:tr>
              <a:tr h="285805">
                <a:tc>
                  <a:txBody>
                    <a:bodyPr/>
                    <a:lstStyle/>
                    <a:p>
                      <a:pPr algn="just">
                        <a:lnSpc>
                          <a:spcPct val="115000"/>
                        </a:lnSpc>
                        <a:spcAft>
                          <a:spcPts val="0"/>
                        </a:spcAft>
                      </a:pPr>
                      <a:r>
                        <a:rPr lang="es-CO" sz="700">
                          <a:effectLst/>
                        </a:rPr>
                        <a:t>Presentación de las entrevistas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5.4545%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1540176240"/>
                  </a:ext>
                </a:extLst>
              </a:tr>
              <a:tr h="287769">
                <a:tc>
                  <a:txBody>
                    <a:bodyPr/>
                    <a:lstStyle/>
                    <a:p>
                      <a:pPr algn="just">
                        <a:lnSpc>
                          <a:spcPct val="115000"/>
                        </a:lnSpc>
                        <a:spcAft>
                          <a:spcPts val="0"/>
                        </a:spcAft>
                      </a:pPr>
                      <a:r>
                        <a:rPr lang="es-CO" sz="700">
                          <a:effectLst/>
                        </a:rPr>
                        <a:t>Verificación de referencias, </a:t>
                      </a:r>
                      <a:endParaRPr lang="es-CO" sz="800">
                        <a:effectLst/>
                      </a:endParaRPr>
                    </a:p>
                    <a:p>
                      <a:pPr algn="just">
                        <a:lnSpc>
                          <a:spcPct val="115000"/>
                        </a:lnSpc>
                        <a:spcAft>
                          <a:spcPts val="0"/>
                        </a:spcAft>
                      </a:pPr>
                      <a:r>
                        <a:rPr lang="es-CO" sz="700">
                          <a:effectLst/>
                        </a:rPr>
                        <a:t>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5.4545%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1347243433"/>
                  </a:ext>
                </a:extLst>
              </a:tr>
              <a:tr h="436441">
                <a:tc>
                  <a:txBody>
                    <a:bodyPr/>
                    <a:lstStyle/>
                    <a:p>
                      <a:pPr algn="just">
                        <a:lnSpc>
                          <a:spcPct val="115000"/>
                        </a:lnSpc>
                        <a:spcAft>
                          <a:spcPts val="0"/>
                        </a:spcAft>
                      </a:pPr>
                      <a:r>
                        <a:rPr lang="es-CO" sz="700">
                          <a:effectLst/>
                        </a:rPr>
                        <a:t>Informe de selección a la empresa cliente </a:t>
                      </a:r>
                      <a:endParaRPr lang="es-CO" sz="800">
                        <a:effectLst/>
                      </a:endParaRPr>
                    </a:p>
                    <a:p>
                      <a:pPr algn="just">
                        <a:lnSpc>
                          <a:spcPct val="115000"/>
                        </a:lnSpc>
                        <a:spcAft>
                          <a:spcPts val="0"/>
                        </a:spcAft>
                      </a:pPr>
                      <a:r>
                        <a:rPr lang="es-CO" sz="700">
                          <a:effectLst/>
                        </a:rPr>
                        <a:t>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5.4545%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4041403801"/>
                  </a:ext>
                </a:extLst>
              </a:tr>
              <a:tr h="287769">
                <a:tc>
                  <a:txBody>
                    <a:bodyPr/>
                    <a:lstStyle/>
                    <a:p>
                      <a:pPr algn="just">
                        <a:lnSpc>
                          <a:spcPct val="115000"/>
                        </a:lnSpc>
                        <a:spcAft>
                          <a:spcPts val="0"/>
                        </a:spcAft>
                      </a:pPr>
                      <a:r>
                        <a:rPr lang="es-CO" sz="700">
                          <a:effectLst/>
                        </a:rPr>
                        <a:t>Entrevista final de selección </a:t>
                      </a:r>
                      <a:endParaRPr lang="es-CO" sz="800">
                        <a:effectLst/>
                      </a:endParaRPr>
                    </a:p>
                    <a:p>
                      <a:pPr algn="just">
                        <a:lnSpc>
                          <a:spcPct val="115000"/>
                        </a:lnSpc>
                        <a:spcAft>
                          <a:spcPts val="0"/>
                        </a:spcAft>
                      </a:pPr>
                      <a:r>
                        <a:rPr lang="es-CO" sz="700">
                          <a:effectLst/>
                        </a:rPr>
                        <a:t>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7</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2.5454%</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520002579"/>
                  </a:ext>
                </a:extLst>
              </a:tr>
              <a:tr h="287769">
                <a:tc>
                  <a:txBody>
                    <a:bodyPr/>
                    <a:lstStyle/>
                    <a:p>
                      <a:pPr algn="just">
                        <a:lnSpc>
                          <a:spcPct val="115000"/>
                        </a:lnSpc>
                        <a:spcAft>
                          <a:spcPts val="0"/>
                        </a:spcAft>
                      </a:pPr>
                      <a:r>
                        <a:rPr lang="es-CO" sz="700">
                          <a:effectLst/>
                        </a:rPr>
                        <a:t>Firma del contrato y requerimientos legales finales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1.8181%</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2343790705"/>
                  </a:ext>
                </a:extLst>
              </a:tr>
              <a:tr h="436441">
                <a:tc>
                  <a:txBody>
                    <a:bodyPr/>
                    <a:lstStyle/>
                    <a:p>
                      <a:pPr algn="just">
                        <a:lnSpc>
                          <a:spcPct val="115000"/>
                        </a:lnSpc>
                        <a:spcAft>
                          <a:spcPts val="0"/>
                        </a:spcAft>
                      </a:pPr>
                      <a:r>
                        <a:rPr lang="es-CO" sz="700">
                          <a:effectLst/>
                        </a:rPr>
                        <a:t>Formalización de los derechos y deberes adquiridos al firmar el contrato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1.8181%</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395170993"/>
                  </a:ext>
                </a:extLst>
              </a:tr>
              <a:tr h="287769">
                <a:tc>
                  <a:txBody>
                    <a:bodyPr/>
                    <a:lstStyle/>
                    <a:p>
                      <a:pPr algn="just">
                        <a:lnSpc>
                          <a:spcPct val="115000"/>
                        </a:lnSpc>
                        <a:spcAft>
                          <a:spcPts val="0"/>
                        </a:spcAft>
                      </a:pPr>
                      <a:r>
                        <a:rPr lang="es-CO" sz="700">
                          <a:effectLst/>
                        </a:rPr>
                        <a:t>Consecución del papeleo necesario para la liquidación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1.8181%</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1091520366"/>
                  </a:ext>
                </a:extLst>
              </a:tr>
              <a:tr h="580219">
                <a:tc>
                  <a:txBody>
                    <a:bodyPr/>
                    <a:lstStyle/>
                    <a:p>
                      <a:pPr algn="just">
                        <a:lnSpc>
                          <a:spcPct val="115000"/>
                        </a:lnSpc>
                        <a:spcAft>
                          <a:spcPts val="0"/>
                        </a:spcAft>
                      </a:pPr>
                      <a:r>
                        <a:rPr lang="es-CO" sz="700">
                          <a:effectLst/>
                        </a:rPr>
                        <a:t>Atención a PQR por parte de las empresas clientes y por parte de él o los trabajadores contratados </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1.8181%</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4195386914"/>
                  </a:ext>
                </a:extLst>
              </a:tr>
              <a:tr h="433012">
                <a:tc>
                  <a:txBody>
                    <a:bodyPr/>
                    <a:lstStyle/>
                    <a:p>
                      <a:pPr algn="just">
                        <a:lnSpc>
                          <a:spcPct val="115000"/>
                        </a:lnSpc>
                        <a:spcAft>
                          <a:spcPts val="0"/>
                        </a:spcAft>
                      </a:pPr>
                      <a:r>
                        <a:rPr lang="es-CO" sz="700">
                          <a:effectLst/>
                        </a:rPr>
                        <a:t>Liquidación de nómina formal del periodo de trabajo liquidado</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150</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54.54%</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4119358015"/>
                  </a:ext>
                </a:extLst>
              </a:tr>
              <a:tr h="139097">
                <a:tc>
                  <a:txBody>
                    <a:bodyPr/>
                    <a:lstStyle/>
                    <a:p>
                      <a:pPr algn="just">
                        <a:lnSpc>
                          <a:spcPct val="115000"/>
                        </a:lnSpc>
                        <a:spcAft>
                          <a:spcPts val="0"/>
                        </a:spcAft>
                      </a:pPr>
                      <a:r>
                        <a:rPr lang="es-CO" sz="700">
                          <a:effectLst/>
                        </a:rPr>
                        <a:t>TOTAL</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a:effectLst/>
                        </a:rPr>
                        <a:t>275</a:t>
                      </a:r>
                      <a:endParaRPr lang="es-CO" sz="80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tc>
                  <a:txBody>
                    <a:bodyPr/>
                    <a:lstStyle/>
                    <a:p>
                      <a:pPr algn="ctr">
                        <a:lnSpc>
                          <a:spcPct val="115000"/>
                        </a:lnSpc>
                        <a:spcAft>
                          <a:spcPts val="0"/>
                        </a:spcAft>
                      </a:pPr>
                      <a:r>
                        <a:rPr lang="es-CO" sz="700" dirty="0">
                          <a:effectLst/>
                        </a:rPr>
                        <a:t>100%</a:t>
                      </a:r>
                      <a:endParaRPr lang="es-CO" sz="800" dirty="0">
                        <a:effectLst/>
                        <a:latin typeface="Calibri" panose="020F0502020204030204" pitchFamily="34" charset="0"/>
                        <a:ea typeface="Calibri" panose="020F0502020204030204" pitchFamily="34" charset="0"/>
                        <a:cs typeface="Calibri" panose="020F0502020204030204" pitchFamily="34" charset="0"/>
                      </a:endParaRPr>
                    </a:p>
                  </a:txBody>
                  <a:tcPr marL="53871" marR="53871" marT="0" marB="0"/>
                </a:tc>
                <a:extLst>
                  <a:ext uri="{0D108BD9-81ED-4DB2-BD59-A6C34878D82A}">
                    <a16:rowId xmlns:a16="http://schemas.microsoft.com/office/drawing/2014/main" val="2447187332"/>
                  </a:ext>
                </a:extLst>
              </a:tr>
            </a:tbl>
          </a:graphicData>
        </a:graphic>
      </p:graphicFrame>
    </p:spTree>
    <p:extLst>
      <p:ext uri="{BB962C8B-B14F-4D97-AF65-F5344CB8AC3E}">
        <p14:creationId xmlns:p14="http://schemas.microsoft.com/office/powerpoint/2010/main" val="191429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4728121"/>
          </a:xfrm>
        </p:spPr>
        <p:txBody>
          <a:bodyPr>
            <a:normAutofit/>
          </a:bodyPr>
          <a:lstStyle/>
          <a:p>
            <a:r>
              <a:rPr lang="es-ES" dirty="0"/>
              <a:t>Familias de servicios</a:t>
            </a:r>
          </a:p>
        </p:txBody>
      </p:sp>
      <p:sp>
        <p:nvSpPr>
          <p:cNvPr id="2" name="CuadroTexto 1">
            <a:extLst>
              <a:ext uri="{FF2B5EF4-FFF2-40B4-BE49-F238E27FC236}">
                <a16:creationId xmlns:a16="http://schemas.microsoft.com/office/drawing/2014/main" id="{5E07D2DC-2CC3-46C1-B866-F4228713CFDC}"/>
              </a:ext>
            </a:extLst>
          </p:cNvPr>
          <p:cNvSpPr txBox="1"/>
          <p:nvPr/>
        </p:nvSpPr>
        <p:spPr>
          <a:xfrm>
            <a:off x="4211960" y="1804615"/>
            <a:ext cx="3816424" cy="5001369"/>
          </a:xfrm>
          <a:prstGeom prst="rect">
            <a:avLst/>
          </a:prstGeom>
          <a:noFill/>
        </p:spPr>
        <p:txBody>
          <a:bodyPr wrap="square" rtlCol="0">
            <a:spAutoFit/>
          </a:bodyPr>
          <a:lstStyle/>
          <a:p>
            <a:r>
              <a:rPr lang="es-ES" sz="1100" b="1" i="1" dirty="0"/>
              <a:t>6.6.1 Suministro y administración de personal en misión</a:t>
            </a:r>
            <a:endParaRPr lang="es-CO" sz="1100" b="1" dirty="0"/>
          </a:p>
          <a:p>
            <a:r>
              <a:rPr lang="es-ES" sz="1100" dirty="0"/>
              <a:t>  </a:t>
            </a:r>
            <a:endParaRPr lang="es-CO" sz="1100" dirty="0"/>
          </a:p>
          <a:p>
            <a:r>
              <a:rPr lang="es-ES" sz="1100" dirty="0"/>
              <a:t>Lo que ofrece: </a:t>
            </a:r>
            <a:endParaRPr lang="es-CO" sz="1100" dirty="0"/>
          </a:p>
          <a:p>
            <a:r>
              <a:rPr lang="es-ES" sz="1100" dirty="0"/>
              <a:t>1.Carga de información al sistema</a:t>
            </a:r>
            <a:endParaRPr lang="es-CO" sz="1100" dirty="0"/>
          </a:p>
          <a:p>
            <a:r>
              <a:rPr lang="es-ES" sz="1100" dirty="0"/>
              <a:t>2.Normatividad de la Gestión de Nómina</a:t>
            </a:r>
            <a:endParaRPr lang="es-CO" sz="1100" dirty="0"/>
          </a:p>
          <a:p>
            <a:r>
              <a:rPr lang="es-ES" sz="1100" dirty="0"/>
              <a:t>3.Generación de </a:t>
            </a:r>
            <a:r>
              <a:rPr lang="es-ES" sz="1100" dirty="0" err="1"/>
              <a:t>Pre-nómina</a:t>
            </a:r>
            <a:endParaRPr lang="es-CO" sz="1100" dirty="0"/>
          </a:p>
          <a:p>
            <a:r>
              <a:rPr lang="es-ES" sz="1100" dirty="0"/>
              <a:t>4.Pago y Dispersión Electrónica</a:t>
            </a:r>
            <a:endParaRPr lang="es-CO" sz="1100" dirty="0"/>
          </a:p>
          <a:p>
            <a:r>
              <a:rPr lang="es-ES" sz="1100" dirty="0"/>
              <a:t>5.Auditoría y Reportes</a:t>
            </a:r>
            <a:endParaRPr lang="es-CO" sz="1100" dirty="0"/>
          </a:p>
          <a:p>
            <a:r>
              <a:rPr lang="es-ES" sz="1100" dirty="0"/>
              <a:t>6.Autoliquidación y Pago de Prestaciones Sociales, Extralegales y Parafiscales</a:t>
            </a:r>
            <a:endParaRPr lang="es-CO" sz="1100" dirty="0"/>
          </a:p>
          <a:p>
            <a:r>
              <a:rPr lang="es-ES" sz="1100" b="1" dirty="0"/>
              <a:t> </a:t>
            </a:r>
            <a:endParaRPr lang="es-CO" sz="1100" dirty="0"/>
          </a:p>
          <a:p>
            <a:r>
              <a:rPr lang="es-ES" sz="1100" b="1" i="1" dirty="0"/>
              <a:t>6.6.2 Reclutamiento, selección y contratación de personal</a:t>
            </a:r>
            <a:endParaRPr lang="es-CO" sz="1100" b="1" dirty="0"/>
          </a:p>
          <a:p>
            <a:r>
              <a:rPr lang="es-ES" sz="1100" dirty="0"/>
              <a:t> </a:t>
            </a:r>
            <a:r>
              <a:rPr lang="es-CO" sz="1100" dirty="0"/>
              <a:t>A</a:t>
            </a:r>
            <a:r>
              <a:rPr lang="es-ES" sz="1100" dirty="0"/>
              <a:t>asegurando la satisfacción de los requerimientos de las Empresas en los diferentes sectores económicos teniendo en cuenta:</a:t>
            </a:r>
            <a:endParaRPr lang="es-CO" sz="1100" dirty="0"/>
          </a:p>
          <a:p>
            <a:r>
              <a:rPr lang="es-ES" sz="1100" dirty="0"/>
              <a:t>1. Aplicación de pruebas.</a:t>
            </a:r>
            <a:endParaRPr lang="es-CO" sz="1100" dirty="0"/>
          </a:p>
          <a:p>
            <a:r>
              <a:rPr lang="es-ES" sz="1100" dirty="0"/>
              <a:t>2. Informes de selección.</a:t>
            </a:r>
            <a:endParaRPr lang="es-CO" sz="1100" dirty="0"/>
          </a:p>
          <a:p>
            <a:r>
              <a:rPr lang="es-ES" sz="1100" dirty="0"/>
              <a:t>3. Visitas domiciliarias.</a:t>
            </a:r>
            <a:endParaRPr lang="es-CO" sz="1100" dirty="0"/>
          </a:p>
          <a:p>
            <a:r>
              <a:rPr lang="es-ES" sz="1100" dirty="0"/>
              <a:t>4. Estudios de seguridad.</a:t>
            </a:r>
            <a:endParaRPr lang="es-CO" sz="1100" dirty="0"/>
          </a:p>
          <a:p>
            <a:r>
              <a:rPr lang="es-ES" sz="1100" dirty="0"/>
              <a:t>5. Assement Center.</a:t>
            </a:r>
            <a:endParaRPr lang="es-CO" sz="1100" dirty="0"/>
          </a:p>
          <a:p>
            <a:r>
              <a:rPr lang="es-ES" sz="1100" dirty="0"/>
              <a:t>6. Clínica de Ventas.</a:t>
            </a:r>
            <a:endParaRPr lang="es-CO" sz="1100" dirty="0"/>
          </a:p>
          <a:p>
            <a:r>
              <a:rPr lang="es-ES" sz="1100" b="1" dirty="0"/>
              <a:t> </a:t>
            </a:r>
            <a:endParaRPr lang="es-CO" sz="1100" dirty="0"/>
          </a:p>
          <a:p>
            <a:r>
              <a:rPr lang="es-ES" sz="1100" b="1" i="1" dirty="0"/>
              <a:t>6.6.3 Contratación</a:t>
            </a:r>
            <a:endParaRPr lang="es-CO" sz="1100" b="1" dirty="0"/>
          </a:p>
          <a:p>
            <a:r>
              <a:rPr lang="es-ES" sz="1100" dirty="0"/>
              <a:t> </a:t>
            </a:r>
            <a:endParaRPr lang="es-CO" sz="1100" dirty="0"/>
          </a:p>
          <a:p>
            <a:r>
              <a:rPr lang="es-ES" sz="1100" dirty="0"/>
              <a:t>1. Validación de Documentos</a:t>
            </a:r>
            <a:endParaRPr lang="es-CO" sz="1100" dirty="0"/>
          </a:p>
          <a:p>
            <a:r>
              <a:rPr lang="es-ES" sz="1100" dirty="0"/>
              <a:t>2. Afiliación a Sistema de Seguridad Social;  CCF,ARL,AFP y EPS (Empleado y Grupo Familiar)</a:t>
            </a:r>
            <a:endParaRPr lang="es-CO" sz="1100" dirty="0"/>
          </a:p>
          <a:p>
            <a:r>
              <a:rPr lang="es-ES" sz="1100" dirty="0"/>
              <a:t>3. Formalización de Contrato</a:t>
            </a:r>
            <a:endParaRPr lang="es-CO" sz="1100" dirty="0"/>
          </a:p>
          <a:p>
            <a:r>
              <a:rPr lang="es-ES" sz="1100" dirty="0"/>
              <a:t>4. Administración de Archivo Documental</a:t>
            </a:r>
            <a:endParaRPr lang="es-CO" sz="1100" dirty="0"/>
          </a:p>
        </p:txBody>
      </p:sp>
    </p:spTree>
    <p:extLst>
      <p:ext uri="{BB962C8B-B14F-4D97-AF65-F5344CB8AC3E}">
        <p14:creationId xmlns:p14="http://schemas.microsoft.com/office/powerpoint/2010/main" val="3992813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3792017"/>
          </a:xfrm>
        </p:spPr>
        <p:txBody>
          <a:bodyPr>
            <a:normAutofit/>
          </a:bodyPr>
          <a:lstStyle/>
          <a:p>
            <a:r>
              <a:rPr lang="es-ES" dirty="0"/>
              <a:t>Empresas clientes</a:t>
            </a:r>
          </a:p>
        </p:txBody>
      </p:sp>
      <p:graphicFrame>
        <p:nvGraphicFramePr>
          <p:cNvPr id="2" name="Tabla 1">
            <a:extLst>
              <a:ext uri="{FF2B5EF4-FFF2-40B4-BE49-F238E27FC236}">
                <a16:creationId xmlns:a16="http://schemas.microsoft.com/office/drawing/2014/main" id="{26D23147-3D87-4484-9A6B-92E1A217D308}"/>
              </a:ext>
            </a:extLst>
          </p:cNvPr>
          <p:cNvGraphicFramePr>
            <a:graphicFrameLocks noGrp="1"/>
          </p:cNvGraphicFramePr>
          <p:nvPr>
            <p:extLst>
              <p:ext uri="{D42A27DB-BD31-4B8C-83A1-F6EECF244321}">
                <p14:modId xmlns:p14="http://schemas.microsoft.com/office/powerpoint/2010/main" val="3161436925"/>
              </p:ext>
            </p:extLst>
          </p:nvPr>
        </p:nvGraphicFramePr>
        <p:xfrm>
          <a:off x="3275856" y="2852936"/>
          <a:ext cx="5607050" cy="2206371"/>
        </p:xfrm>
        <a:graphic>
          <a:graphicData uri="http://schemas.openxmlformats.org/drawingml/2006/table">
            <a:tbl>
              <a:tblPr firstRow="1" firstCol="1" bandRow="1">
                <a:tableStyleId>{5C22544A-7EE6-4342-B048-85BDC9FD1C3A}</a:tableStyleId>
              </a:tblPr>
              <a:tblGrid>
                <a:gridCol w="1868805">
                  <a:extLst>
                    <a:ext uri="{9D8B030D-6E8A-4147-A177-3AD203B41FA5}">
                      <a16:colId xmlns:a16="http://schemas.microsoft.com/office/drawing/2014/main" val="2360192002"/>
                    </a:ext>
                  </a:extLst>
                </a:gridCol>
                <a:gridCol w="1868805">
                  <a:extLst>
                    <a:ext uri="{9D8B030D-6E8A-4147-A177-3AD203B41FA5}">
                      <a16:colId xmlns:a16="http://schemas.microsoft.com/office/drawing/2014/main" val="135995673"/>
                    </a:ext>
                  </a:extLst>
                </a:gridCol>
                <a:gridCol w="1869440">
                  <a:extLst>
                    <a:ext uri="{9D8B030D-6E8A-4147-A177-3AD203B41FA5}">
                      <a16:colId xmlns:a16="http://schemas.microsoft.com/office/drawing/2014/main" val="3323717489"/>
                    </a:ext>
                  </a:extLst>
                </a:gridCol>
              </a:tblGrid>
              <a:tr h="0">
                <a:tc gridSpan="3">
                  <a:txBody>
                    <a:bodyPr/>
                    <a:lstStyle/>
                    <a:p>
                      <a:pPr algn="ctr">
                        <a:lnSpc>
                          <a:spcPct val="115000"/>
                        </a:lnSpc>
                        <a:spcAft>
                          <a:spcPts val="0"/>
                        </a:spcAft>
                      </a:pPr>
                      <a:r>
                        <a:rPr lang="es-CO" sz="1000">
                          <a:effectLst/>
                        </a:rPr>
                        <a:t>TOTALITY SERVICES</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49426574"/>
                  </a:ext>
                </a:extLst>
              </a:tr>
              <a:tr h="0">
                <a:tc>
                  <a:txBody>
                    <a:bodyPr/>
                    <a:lstStyle/>
                    <a:p>
                      <a:pPr>
                        <a:lnSpc>
                          <a:spcPct val="115000"/>
                        </a:lnSpc>
                        <a:spcAft>
                          <a:spcPts val="0"/>
                        </a:spcAft>
                      </a:pPr>
                      <a:r>
                        <a:rPr lang="es-CO" sz="1000">
                          <a:effectLst/>
                        </a:rPr>
                        <a:t>CLIENTE</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SERVICIOS DEMANDADOS</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UNIDADES PROMEDIOS DE PRODUCIÓN</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282186238"/>
                  </a:ext>
                </a:extLst>
              </a:tr>
              <a:tr h="0">
                <a:tc>
                  <a:txBody>
                    <a:bodyPr/>
                    <a:lstStyle/>
                    <a:p>
                      <a:pPr>
                        <a:lnSpc>
                          <a:spcPct val="115000"/>
                        </a:lnSpc>
                        <a:spcAft>
                          <a:spcPts val="0"/>
                        </a:spcAft>
                      </a:pPr>
                      <a:r>
                        <a:rPr lang="es-CO" sz="1000">
                          <a:effectLst/>
                        </a:rPr>
                        <a:t>FERRERO LADM COLOMBIA</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Aplicación de las pruebas psicotécnicas</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457200" indent="-457200" algn="ctr">
                        <a:lnSpc>
                          <a:spcPct val="115000"/>
                        </a:lnSpc>
                        <a:spcAft>
                          <a:spcPts val="0"/>
                        </a:spcAft>
                      </a:pPr>
                      <a:r>
                        <a:rPr lang="es-CO" sz="1000">
                          <a:effectLst/>
                        </a:rPr>
                        <a:t>20</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262164868"/>
                  </a:ext>
                </a:extLst>
              </a:tr>
              <a:tr h="0">
                <a:tc>
                  <a:txBody>
                    <a:bodyPr/>
                    <a:lstStyle/>
                    <a:p>
                      <a:pPr>
                        <a:lnSpc>
                          <a:spcPct val="115000"/>
                        </a:lnSpc>
                        <a:spcAft>
                          <a:spcPts val="0"/>
                        </a:spcAft>
                      </a:pPr>
                      <a:r>
                        <a:rPr lang="es-CO" sz="1000">
                          <a:effectLst/>
                        </a:rPr>
                        <a:t>BANCO GNB SUDAMERIS </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Informe de selección a la empresa cliente</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0"/>
                        </a:spcAft>
                      </a:pPr>
                      <a:r>
                        <a:rPr lang="es-CO" sz="1000">
                          <a:effectLst/>
                        </a:rPr>
                        <a:t>15</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771759437"/>
                  </a:ext>
                </a:extLst>
              </a:tr>
              <a:tr h="0">
                <a:tc>
                  <a:txBody>
                    <a:bodyPr/>
                    <a:lstStyle/>
                    <a:p>
                      <a:pPr>
                        <a:lnSpc>
                          <a:spcPct val="115000"/>
                        </a:lnSpc>
                        <a:spcAft>
                          <a:spcPts val="0"/>
                        </a:spcAft>
                      </a:pPr>
                      <a:r>
                        <a:rPr lang="es-CO" sz="1000">
                          <a:effectLst/>
                        </a:rPr>
                        <a:t>GILAT COLOMBIA</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liquidación de nómina del periodo de trabajo liquidado</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0"/>
                        </a:spcAft>
                      </a:pPr>
                      <a:r>
                        <a:rPr lang="es-CO" sz="1000">
                          <a:effectLst/>
                        </a:rPr>
                        <a:t>150</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554741955"/>
                  </a:ext>
                </a:extLst>
              </a:tr>
              <a:tr h="0">
                <a:tc>
                  <a:txBody>
                    <a:bodyPr/>
                    <a:lstStyle/>
                    <a:p>
                      <a:pPr>
                        <a:lnSpc>
                          <a:spcPct val="115000"/>
                        </a:lnSpc>
                        <a:spcAft>
                          <a:spcPts val="0"/>
                        </a:spcAft>
                      </a:pPr>
                      <a:r>
                        <a:rPr lang="es-CO" sz="1000">
                          <a:effectLst/>
                        </a:rPr>
                        <a:t>PENGUIN RANDOM HOUSE</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firma del contrato y requerimientos legales finales</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0"/>
                        </a:spcAft>
                      </a:pPr>
                      <a:r>
                        <a:rPr lang="es-CO" sz="1000">
                          <a:effectLst/>
                        </a:rPr>
                        <a:t>5</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4265709387"/>
                  </a:ext>
                </a:extLst>
              </a:tr>
              <a:tr h="0">
                <a:tc>
                  <a:txBody>
                    <a:bodyPr/>
                    <a:lstStyle/>
                    <a:p>
                      <a:pPr>
                        <a:lnSpc>
                          <a:spcPct val="115000"/>
                        </a:lnSpc>
                        <a:spcAft>
                          <a:spcPts val="0"/>
                        </a:spcAft>
                      </a:pPr>
                      <a:r>
                        <a:rPr lang="es-CO" sz="1000">
                          <a:effectLst/>
                        </a:rPr>
                        <a:t>PERSIANAS SAFRA</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0"/>
                        </a:spcAft>
                      </a:pPr>
                      <a:r>
                        <a:rPr lang="es-CO" sz="1000">
                          <a:effectLst/>
                        </a:rPr>
                        <a:t>Levantamiento del perfil de cargo a contratar</a:t>
                      </a:r>
                      <a:endParaRPr lang="es-CO" sz="1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0"/>
                        </a:spcAft>
                      </a:pPr>
                      <a:r>
                        <a:rPr lang="es-CO" sz="1000" dirty="0">
                          <a:effectLst/>
                        </a:rPr>
                        <a:t>10</a:t>
                      </a:r>
                      <a:endParaRPr lang="es-CO" sz="1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393807675"/>
                  </a:ext>
                </a:extLst>
              </a:tr>
            </a:tbl>
          </a:graphicData>
        </a:graphic>
      </p:graphicFrame>
    </p:spTree>
    <p:extLst>
      <p:ext uri="{BB962C8B-B14F-4D97-AF65-F5344CB8AC3E}">
        <p14:creationId xmlns:p14="http://schemas.microsoft.com/office/powerpoint/2010/main" val="3145782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0"/>
            <a:ext cx="6624736" cy="1200329"/>
          </a:xfrm>
          <a:prstGeom prst="rect">
            <a:avLst/>
          </a:prstGeom>
        </p:spPr>
        <p:txBody>
          <a:bodyPr wrap="square">
            <a:spAutoFit/>
          </a:bodyPr>
          <a:lstStyle/>
          <a:p>
            <a:r>
              <a:rPr lang="es-PE" sz="3600" dirty="0"/>
              <a:t>CONTENIDO</a:t>
            </a:r>
          </a:p>
          <a:p>
            <a:endParaRPr lang="es-PE" sz="3600" dirty="0"/>
          </a:p>
        </p:txBody>
      </p:sp>
      <p:sp>
        <p:nvSpPr>
          <p:cNvPr id="3" name="Marco 2">
            <a:extLst>
              <a:ext uri="{FF2B5EF4-FFF2-40B4-BE49-F238E27FC236}">
                <a16:creationId xmlns:a16="http://schemas.microsoft.com/office/drawing/2014/main" id="{38AF9BCE-FFF2-466C-AB09-7C7C28C5C047}"/>
              </a:ext>
            </a:extLst>
          </p:cNvPr>
          <p:cNvSpPr/>
          <p:nvPr/>
        </p:nvSpPr>
        <p:spPr>
          <a:xfrm>
            <a:off x="3419872" y="1170404"/>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INTRODUCCIÓN</a:t>
            </a:r>
          </a:p>
        </p:txBody>
      </p:sp>
      <p:sp>
        <p:nvSpPr>
          <p:cNvPr id="5" name="Marco 4">
            <a:extLst>
              <a:ext uri="{FF2B5EF4-FFF2-40B4-BE49-F238E27FC236}">
                <a16:creationId xmlns:a16="http://schemas.microsoft.com/office/drawing/2014/main" id="{E6393E24-A9AE-49B6-A727-8ACC13B38CCC}"/>
              </a:ext>
            </a:extLst>
          </p:cNvPr>
          <p:cNvSpPr/>
          <p:nvPr/>
        </p:nvSpPr>
        <p:spPr>
          <a:xfrm>
            <a:off x="1626710" y="2029319"/>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DEFINICIÓN DEL PROBLEMA</a:t>
            </a:r>
          </a:p>
        </p:txBody>
      </p:sp>
      <p:sp>
        <p:nvSpPr>
          <p:cNvPr id="6" name="Marco 5">
            <a:extLst>
              <a:ext uri="{FF2B5EF4-FFF2-40B4-BE49-F238E27FC236}">
                <a16:creationId xmlns:a16="http://schemas.microsoft.com/office/drawing/2014/main" id="{E946517B-E8B8-43C6-B7B4-13216DDA39A7}"/>
              </a:ext>
            </a:extLst>
          </p:cNvPr>
          <p:cNvSpPr/>
          <p:nvPr/>
        </p:nvSpPr>
        <p:spPr>
          <a:xfrm>
            <a:off x="5105926" y="2029319"/>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OBJETIVOS</a:t>
            </a:r>
          </a:p>
        </p:txBody>
      </p:sp>
      <p:sp>
        <p:nvSpPr>
          <p:cNvPr id="7" name="Marco 6">
            <a:extLst>
              <a:ext uri="{FF2B5EF4-FFF2-40B4-BE49-F238E27FC236}">
                <a16:creationId xmlns:a16="http://schemas.microsoft.com/office/drawing/2014/main" id="{FF1BF8B0-7FA4-488F-B93E-E72B366B7BE7}"/>
              </a:ext>
            </a:extLst>
          </p:cNvPr>
          <p:cNvSpPr/>
          <p:nvPr/>
        </p:nvSpPr>
        <p:spPr>
          <a:xfrm>
            <a:off x="1626710" y="2957594"/>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DELIMITACIÓN DEL PROBLEMA</a:t>
            </a:r>
          </a:p>
        </p:txBody>
      </p:sp>
      <p:sp>
        <p:nvSpPr>
          <p:cNvPr id="8" name="Marco 7">
            <a:extLst>
              <a:ext uri="{FF2B5EF4-FFF2-40B4-BE49-F238E27FC236}">
                <a16:creationId xmlns:a16="http://schemas.microsoft.com/office/drawing/2014/main" id="{0EECDB55-D29B-4A28-84E9-76493EF79149}"/>
              </a:ext>
            </a:extLst>
          </p:cNvPr>
          <p:cNvSpPr/>
          <p:nvPr/>
        </p:nvSpPr>
        <p:spPr>
          <a:xfrm>
            <a:off x="5133619" y="2957594"/>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MARCO TEORICO</a:t>
            </a:r>
          </a:p>
        </p:txBody>
      </p:sp>
      <p:sp>
        <p:nvSpPr>
          <p:cNvPr id="9" name="Marco 8">
            <a:extLst>
              <a:ext uri="{FF2B5EF4-FFF2-40B4-BE49-F238E27FC236}">
                <a16:creationId xmlns:a16="http://schemas.microsoft.com/office/drawing/2014/main" id="{23E446C2-06C8-4BCB-8851-3106564D147C}"/>
              </a:ext>
            </a:extLst>
          </p:cNvPr>
          <p:cNvSpPr/>
          <p:nvPr/>
        </p:nvSpPr>
        <p:spPr>
          <a:xfrm>
            <a:off x="1626710" y="3885869"/>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METODOLOGIA</a:t>
            </a:r>
          </a:p>
        </p:txBody>
      </p:sp>
      <p:sp>
        <p:nvSpPr>
          <p:cNvPr id="11" name="Marco 10">
            <a:extLst>
              <a:ext uri="{FF2B5EF4-FFF2-40B4-BE49-F238E27FC236}">
                <a16:creationId xmlns:a16="http://schemas.microsoft.com/office/drawing/2014/main" id="{D125F0DE-B063-44B8-B393-F334ABCD4775}"/>
              </a:ext>
            </a:extLst>
          </p:cNvPr>
          <p:cNvSpPr/>
          <p:nvPr/>
        </p:nvSpPr>
        <p:spPr>
          <a:xfrm>
            <a:off x="5133619" y="3885869"/>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DESCRIPCIÓN DE LA EMPRESA</a:t>
            </a:r>
          </a:p>
        </p:txBody>
      </p:sp>
      <p:sp>
        <p:nvSpPr>
          <p:cNvPr id="12" name="Marco 11">
            <a:extLst>
              <a:ext uri="{FF2B5EF4-FFF2-40B4-BE49-F238E27FC236}">
                <a16:creationId xmlns:a16="http://schemas.microsoft.com/office/drawing/2014/main" id="{71A7F8B9-BBF5-4175-B560-44CE25460080}"/>
              </a:ext>
            </a:extLst>
          </p:cNvPr>
          <p:cNvSpPr/>
          <p:nvPr/>
        </p:nvSpPr>
        <p:spPr>
          <a:xfrm>
            <a:off x="1626710" y="4785178"/>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DIAGNOSTICO</a:t>
            </a:r>
          </a:p>
        </p:txBody>
      </p:sp>
      <p:sp>
        <p:nvSpPr>
          <p:cNvPr id="13" name="Marco 12">
            <a:extLst>
              <a:ext uri="{FF2B5EF4-FFF2-40B4-BE49-F238E27FC236}">
                <a16:creationId xmlns:a16="http://schemas.microsoft.com/office/drawing/2014/main" id="{A403F547-99CE-400B-85F3-D52C633142CF}"/>
              </a:ext>
            </a:extLst>
          </p:cNvPr>
          <p:cNvSpPr/>
          <p:nvPr/>
        </p:nvSpPr>
        <p:spPr>
          <a:xfrm>
            <a:off x="5100664" y="4785177"/>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ESTRATEGIA</a:t>
            </a:r>
          </a:p>
        </p:txBody>
      </p:sp>
      <p:sp>
        <p:nvSpPr>
          <p:cNvPr id="14" name="Marco 13">
            <a:extLst>
              <a:ext uri="{FF2B5EF4-FFF2-40B4-BE49-F238E27FC236}">
                <a16:creationId xmlns:a16="http://schemas.microsoft.com/office/drawing/2014/main" id="{74199D16-E80F-499C-AC97-A9047C369665}"/>
              </a:ext>
            </a:extLst>
          </p:cNvPr>
          <p:cNvSpPr/>
          <p:nvPr/>
        </p:nvSpPr>
        <p:spPr>
          <a:xfrm>
            <a:off x="3419872" y="5675809"/>
            <a:ext cx="3312368" cy="581963"/>
          </a:xfrm>
          <a:prstGeom prst="frame">
            <a:avLst>
              <a:gd name="adj1" fmla="val 6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CONCLUSIONES Y RECOMENDACIONES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EBA026-A5AB-4160-B962-9C9FAA892DE5}"/>
              </a:ext>
            </a:extLst>
          </p:cNvPr>
          <p:cNvSpPr>
            <a:spLocks noGrp="1"/>
          </p:cNvSpPr>
          <p:nvPr>
            <p:ph type="title"/>
          </p:nvPr>
        </p:nvSpPr>
        <p:spPr>
          <a:xfrm>
            <a:off x="983766" y="188640"/>
            <a:ext cx="7704667" cy="1752599"/>
          </a:xfrm>
        </p:spPr>
        <p:txBody>
          <a:bodyPr/>
          <a:lstStyle/>
          <a:p>
            <a:r>
              <a:rPr lang="es-CO" dirty="0"/>
              <a:t>DESCRIPCIÓN DE LA EMPRESA TOTALITY SERVICES S.A.S</a:t>
            </a:r>
          </a:p>
        </p:txBody>
      </p:sp>
      <p:sp>
        <p:nvSpPr>
          <p:cNvPr id="4" name="Marcador de contenido 3">
            <a:extLst>
              <a:ext uri="{FF2B5EF4-FFF2-40B4-BE49-F238E27FC236}">
                <a16:creationId xmlns:a16="http://schemas.microsoft.com/office/drawing/2014/main" id="{4F1ED116-766B-44B4-9534-1D9C4BA557B2}"/>
              </a:ext>
            </a:extLst>
          </p:cNvPr>
          <p:cNvSpPr>
            <a:spLocks noGrp="1"/>
          </p:cNvSpPr>
          <p:nvPr>
            <p:ph sz="half" idx="1"/>
          </p:nvPr>
        </p:nvSpPr>
        <p:spPr>
          <a:xfrm>
            <a:off x="982133" y="1941239"/>
            <a:ext cx="3739896" cy="4080049"/>
          </a:xfrm>
        </p:spPr>
        <p:txBody>
          <a:bodyPr>
            <a:normAutofit/>
          </a:bodyPr>
          <a:lstStyle/>
          <a:p>
            <a:r>
              <a:rPr lang="es-ES" dirty="0"/>
              <a:t>Competidores</a:t>
            </a:r>
          </a:p>
        </p:txBody>
      </p:sp>
      <p:sp>
        <p:nvSpPr>
          <p:cNvPr id="2" name="CuadroTexto 1">
            <a:extLst>
              <a:ext uri="{FF2B5EF4-FFF2-40B4-BE49-F238E27FC236}">
                <a16:creationId xmlns:a16="http://schemas.microsoft.com/office/drawing/2014/main" id="{4E057816-0731-448B-BB60-32D0A118D824}"/>
              </a:ext>
            </a:extLst>
          </p:cNvPr>
          <p:cNvSpPr txBox="1"/>
          <p:nvPr/>
        </p:nvSpPr>
        <p:spPr>
          <a:xfrm>
            <a:off x="3923928" y="1974978"/>
            <a:ext cx="4597979" cy="3970318"/>
          </a:xfrm>
          <a:prstGeom prst="rect">
            <a:avLst/>
          </a:prstGeom>
          <a:noFill/>
        </p:spPr>
        <p:txBody>
          <a:bodyPr wrap="square" rtlCol="0">
            <a:spAutoFit/>
          </a:bodyPr>
          <a:lstStyle/>
          <a:p>
            <a:r>
              <a:rPr lang="es-ES" dirty="0"/>
              <a:t> </a:t>
            </a:r>
            <a:endParaRPr lang="es-CO" dirty="0"/>
          </a:p>
          <a:p>
            <a:pPr lvl="0"/>
            <a:r>
              <a:rPr lang="es-ES" b="1" dirty="0"/>
              <a:t>Adecco</a:t>
            </a:r>
            <a:endParaRPr lang="es-CO" dirty="0"/>
          </a:p>
          <a:p>
            <a:pPr lvl="0"/>
            <a:r>
              <a:rPr lang="es-ES" b="1" dirty="0"/>
              <a:t>Acción S.A.S</a:t>
            </a:r>
            <a:endParaRPr lang="es-CO" dirty="0"/>
          </a:p>
          <a:p>
            <a:pPr lvl="0"/>
            <a:r>
              <a:rPr lang="es-ES" b="1" dirty="0"/>
              <a:t>AIKA</a:t>
            </a:r>
            <a:endParaRPr lang="es-CO" dirty="0"/>
          </a:p>
          <a:p>
            <a:pPr lvl="0"/>
            <a:r>
              <a:rPr lang="es-ES" b="1" dirty="0"/>
              <a:t>Aliados estratégicos</a:t>
            </a:r>
            <a:endParaRPr lang="es-CO" dirty="0"/>
          </a:p>
          <a:p>
            <a:pPr lvl="0"/>
            <a:r>
              <a:rPr lang="es-ES" b="1" dirty="0"/>
              <a:t>Alianzas temporales</a:t>
            </a:r>
            <a:endParaRPr lang="es-CO" dirty="0"/>
          </a:p>
          <a:p>
            <a:pPr lvl="0"/>
            <a:r>
              <a:rPr lang="es-ES" b="1" dirty="0"/>
              <a:t>Alternativa de servicios</a:t>
            </a:r>
            <a:endParaRPr lang="es-CO" dirty="0"/>
          </a:p>
          <a:p>
            <a:pPr lvl="0"/>
            <a:r>
              <a:rPr lang="es-ES" b="1" dirty="0"/>
              <a:t>Aser Tempo Colombia S.A</a:t>
            </a:r>
            <a:endParaRPr lang="es-CO" dirty="0"/>
          </a:p>
          <a:p>
            <a:pPr lvl="0"/>
            <a:r>
              <a:rPr lang="es-ES" b="1" dirty="0"/>
              <a:t>Coltemp S.A.S</a:t>
            </a:r>
            <a:endParaRPr lang="es-CO" dirty="0"/>
          </a:p>
          <a:p>
            <a:pPr lvl="0"/>
            <a:r>
              <a:rPr lang="es-ES" b="1" dirty="0"/>
              <a:t>Gente útil</a:t>
            </a:r>
            <a:endParaRPr lang="es-CO" dirty="0"/>
          </a:p>
          <a:p>
            <a:pPr lvl="0"/>
            <a:r>
              <a:rPr lang="es-ES" b="1" dirty="0"/>
              <a:t>Human Net</a:t>
            </a:r>
            <a:endParaRPr lang="es-CO" dirty="0"/>
          </a:p>
          <a:p>
            <a:pPr lvl="0"/>
            <a:r>
              <a:rPr lang="es-ES" b="1" dirty="0"/>
              <a:t>Gran servicios S.A.S</a:t>
            </a:r>
            <a:endParaRPr lang="es-CO" dirty="0"/>
          </a:p>
          <a:p>
            <a:pPr lvl="0"/>
            <a:r>
              <a:rPr lang="es-ES" b="1" dirty="0"/>
              <a:t>Laboramos S.A.S</a:t>
            </a:r>
            <a:endParaRPr lang="es-CO" dirty="0"/>
          </a:p>
          <a:p>
            <a:endParaRPr lang="es-CO" dirty="0"/>
          </a:p>
        </p:txBody>
      </p:sp>
    </p:spTree>
    <p:extLst>
      <p:ext uri="{BB962C8B-B14F-4D97-AF65-F5344CB8AC3E}">
        <p14:creationId xmlns:p14="http://schemas.microsoft.com/office/powerpoint/2010/main" val="546290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0F28D9C-0CB4-4CFB-B00E-6E3A9C12389C}"/>
              </a:ext>
            </a:extLst>
          </p:cNvPr>
          <p:cNvSpPr>
            <a:spLocks noGrp="1"/>
          </p:cNvSpPr>
          <p:nvPr>
            <p:ph type="title"/>
          </p:nvPr>
        </p:nvSpPr>
        <p:spPr>
          <a:xfrm>
            <a:off x="982133" y="20016"/>
            <a:ext cx="7704667" cy="1981200"/>
          </a:xfrm>
        </p:spPr>
        <p:txBody>
          <a:bodyPr/>
          <a:lstStyle/>
          <a:p>
            <a:r>
              <a:rPr lang="es-CO" dirty="0"/>
              <a:t>DIAGNOSTICO</a:t>
            </a:r>
          </a:p>
        </p:txBody>
      </p:sp>
      <p:sp>
        <p:nvSpPr>
          <p:cNvPr id="4" name="Marcador de contenido 3">
            <a:extLst>
              <a:ext uri="{FF2B5EF4-FFF2-40B4-BE49-F238E27FC236}">
                <a16:creationId xmlns:a16="http://schemas.microsoft.com/office/drawing/2014/main" id="{2668D6EE-5F1D-42FB-92BE-33BC20CAAF29}"/>
              </a:ext>
            </a:extLst>
          </p:cNvPr>
          <p:cNvSpPr>
            <a:spLocks noGrp="1"/>
          </p:cNvSpPr>
          <p:nvPr>
            <p:ph idx="1"/>
          </p:nvPr>
        </p:nvSpPr>
        <p:spPr>
          <a:xfrm>
            <a:off x="982133" y="1484784"/>
            <a:ext cx="7704667" cy="516432"/>
          </a:xfrm>
        </p:spPr>
        <p:txBody>
          <a:bodyPr>
            <a:normAutofit/>
          </a:bodyPr>
          <a:lstStyle/>
          <a:p>
            <a:r>
              <a:rPr lang="es-ES" dirty="0"/>
              <a:t>SGC  (Sistema de gestión de calidad)</a:t>
            </a:r>
          </a:p>
        </p:txBody>
      </p:sp>
      <p:pic>
        <p:nvPicPr>
          <p:cNvPr id="2" name="Imagen 1">
            <a:extLst>
              <a:ext uri="{FF2B5EF4-FFF2-40B4-BE49-F238E27FC236}">
                <a16:creationId xmlns:a16="http://schemas.microsoft.com/office/drawing/2014/main" id="{BE6CC742-1A0F-4CBD-91F0-5D27D9D29635}"/>
              </a:ext>
            </a:extLst>
          </p:cNvPr>
          <p:cNvPicPr>
            <a:picLocks noChangeAspect="1"/>
          </p:cNvPicPr>
          <p:nvPr/>
        </p:nvPicPr>
        <p:blipFill>
          <a:blip r:embed="rId2"/>
          <a:stretch>
            <a:fillRect/>
          </a:stretch>
        </p:blipFill>
        <p:spPr>
          <a:xfrm>
            <a:off x="1416964" y="2001216"/>
            <a:ext cx="6310072" cy="4236095"/>
          </a:xfrm>
          <a:prstGeom prst="rect">
            <a:avLst/>
          </a:prstGeom>
        </p:spPr>
      </p:pic>
    </p:spTree>
    <p:extLst>
      <p:ext uri="{BB962C8B-B14F-4D97-AF65-F5344CB8AC3E}">
        <p14:creationId xmlns:p14="http://schemas.microsoft.com/office/powerpoint/2010/main" val="3577057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0F28D9C-0CB4-4CFB-B00E-6E3A9C12389C}"/>
              </a:ext>
            </a:extLst>
          </p:cNvPr>
          <p:cNvSpPr>
            <a:spLocks noGrp="1"/>
          </p:cNvSpPr>
          <p:nvPr>
            <p:ph type="title"/>
          </p:nvPr>
        </p:nvSpPr>
        <p:spPr>
          <a:xfrm>
            <a:off x="982133" y="20016"/>
            <a:ext cx="7704667" cy="1981200"/>
          </a:xfrm>
        </p:spPr>
        <p:txBody>
          <a:bodyPr/>
          <a:lstStyle/>
          <a:p>
            <a:r>
              <a:rPr lang="es-CO" dirty="0"/>
              <a:t>DIAGNOSTICO</a:t>
            </a:r>
          </a:p>
        </p:txBody>
      </p:sp>
      <p:sp>
        <p:nvSpPr>
          <p:cNvPr id="4" name="Marcador de contenido 3">
            <a:extLst>
              <a:ext uri="{FF2B5EF4-FFF2-40B4-BE49-F238E27FC236}">
                <a16:creationId xmlns:a16="http://schemas.microsoft.com/office/drawing/2014/main" id="{2668D6EE-5F1D-42FB-92BE-33BC20CAAF29}"/>
              </a:ext>
            </a:extLst>
          </p:cNvPr>
          <p:cNvSpPr>
            <a:spLocks noGrp="1"/>
          </p:cNvSpPr>
          <p:nvPr>
            <p:ph idx="1"/>
          </p:nvPr>
        </p:nvSpPr>
        <p:spPr>
          <a:xfrm>
            <a:off x="982133" y="1484784"/>
            <a:ext cx="7704667" cy="516432"/>
          </a:xfrm>
        </p:spPr>
        <p:txBody>
          <a:bodyPr>
            <a:normAutofit/>
          </a:bodyPr>
          <a:lstStyle/>
          <a:p>
            <a:r>
              <a:rPr lang="es-ES" dirty="0"/>
              <a:t>Responsabilidad de la dirección</a:t>
            </a:r>
          </a:p>
        </p:txBody>
      </p:sp>
      <p:pic>
        <p:nvPicPr>
          <p:cNvPr id="2" name="Imagen 1">
            <a:extLst>
              <a:ext uri="{FF2B5EF4-FFF2-40B4-BE49-F238E27FC236}">
                <a16:creationId xmlns:a16="http://schemas.microsoft.com/office/drawing/2014/main" id="{F4E801D0-060F-4CBF-BF65-94A58DE94B7A}"/>
              </a:ext>
            </a:extLst>
          </p:cNvPr>
          <p:cNvPicPr>
            <a:picLocks noChangeAspect="1"/>
          </p:cNvPicPr>
          <p:nvPr/>
        </p:nvPicPr>
        <p:blipFill>
          <a:blip r:embed="rId2"/>
          <a:stretch>
            <a:fillRect/>
          </a:stretch>
        </p:blipFill>
        <p:spPr>
          <a:xfrm>
            <a:off x="1243870" y="2194766"/>
            <a:ext cx="6656259" cy="4349503"/>
          </a:xfrm>
          <a:prstGeom prst="rect">
            <a:avLst/>
          </a:prstGeom>
        </p:spPr>
      </p:pic>
    </p:spTree>
    <p:extLst>
      <p:ext uri="{BB962C8B-B14F-4D97-AF65-F5344CB8AC3E}">
        <p14:creationId xmlns:p14="http://schemas.microsoft.com/office/powerpoint/2010/main" val="1708753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0F28D9C-0CB4-4CFB-B00E-6E3A9C12389C}"/>
              </a:ext>
            </a:extLst>
          </p:cNvPr>
          <p:cNvSpPr>
            <a:spLocks noGrp="1"/>
          </p:cNvSpPr>
          <p:nvPr>
            <p:ph type="title"/>
          </p:nvPr>
        </p:nvSpPr>
        <p:spPr>
          <a:xfrm>
            <a:off x="982133" y="20016"/>
            <a:ext cx="7704667" cy="1981200"/>
          </a:xfrm>
        </p:spPr>
        <p:txBody>
          <a:bodyPr/>
          <a:lstStyle/>
          <a:p>
            <a:r>
              <a:rPr lang="es-CO" dirty="0"/>
              <a:t>DIAGNOSTICO</a:t>
            </a:r>
          </a:p>
        </p:txBody>
      </p:sp>
      <p:sp>
        <p:nvSpPr>
          <p:cNvPr id="4" name="Marcador de contenido 3">
            <a:extLst>
              <a:ext uri="{FF2B5EF4-FFF2-40B4-BE49-F238E27FC236}">
                <a16:creationId xmlns:a16="http://schemas.microsoft.com/office/drawing/2014/main" id="{2668D6EE-5F1D-42FB-92BE-33BC20CAAF29}"/>
              </a:ext>
            </a:extLst>
          </p:cNvPr>
          <p:cNvSpPr>
            <a:spLocks noGrp="1"/>
          </p:cNvSpPr>
          <p:nvPr>
            <p:ph idx="1"/>
          </p:nvPr>
        </p:nvSpPr>
        <p:spPr>
          <a:xfrm>
            <a:off x="982133" y="1484784"/>
            <a:ext cx="7704667" cy="516432"/>
          </a:xfrm>
        </p:spPr>
        <p:txBody>
          <a:bodyPr>
            <a:normAutofit/>
          </a:bodyPr>
          <a:lstStyle/>
          <a:p>
            <a:r>
              <a:rPr lang="es-ES" dirty="0"/>
              <a:t>Gestión de recursos</a:t>
            </a:r>
          </a:p>
        </p:txBody>
      </p:sp>
      <p:pic>
        <p:nvPicPr>
          <p:cNvPr id="2" name="Imagen 1">
            <a:extLst>
              <a:ext uri="{FF2B5EF4-FFF2-40B4-BE49-F238E27FC236}">
                <a16:creationId xmlns:a16="http://schemas.microsoft.com/office/drawing/2014/main" id="{7DD9473F-18B8-40F5-AED5-1F9664DBED1B}"/>
              </a:ext>
            </a:extLst>
          </p:cNvPr>
          <p:cNvPicPr>
            <a:picLocks noChangeAspect="1"/>
          </p:cNvPicPr>
          <p:nvPr/>
        </p:nvPicPr>
        <p:blipFill>
          <a:blip r:embed="rId2"/>
          <a:stretch>
            <a:fillRect/>
          </a:stretch>
        </p:blipFill>
        <p:spPr>
          <a:xfrm>
            <a:off x="1218465" y="2027148"/>
            <a:ext cx="6707070" cy="4438655"/>
          </a:xfrm>
          <a:prstGeom prst="rect">
            <a:avLst/>
          </a:prstGeom>
        </p:spPr>
      </p:pic>
    </p:spTree>
    <p:extLst>
      <p:ext uri="{BB962C8B-B14F-4D97-AF65-F5344CB8AC3E}">
        <p14:creationId xmlns:p14="http://schemas.microsoft.com/office/powerpoint/2010/main" val="1687938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0F28D9C-0CB4-4CFB-B00E-6E3A9C12389C}"/>
              </a:ext>
            </a:extLst>
          </p:cNvPr>
          <p:cNvSpPr>
            <a:spLocks noGrp="1"/>
          </p:cNvSpPr>
          <p:nvPr>
            <p:ph type="title"/>
          </p:nvPr>
        </p:nvSpPr>
        <p:spPr>
          <a:xfrm>
            <a:off x="982133" y="20016"/>
            <a:ext cx="7704667" cy="1981200"/>
          </a:xfrm>
        </p:spPr>
        <p:txBody>
          <a:bodyPr/>
          <a:lstStyle/>
          <a:p>
            <a:r>
              <a:rPr lang="es-CO" dirty="0"/>
              <a:t>DIAGNOSTICO</a:t>
            </a:r>
          </a:p>
        </p:txBody>
      </p:sp>
      <p:sp>
        <p:nvSpPr>
          <p:cNvPr id="4" name="Marcador de contenido 3">
            <a:extLst>
              <a:ext uri="{FF2B5EF4-FFF2-40B4-BE49-F238E27FC236}">
                <a16:creationId xmlns:a16="http://schemas.microsoft.com/office/drawing/2014/main" id="{2668D6EE-5F1D-42FB-92BE-33BC20CAAF29}"/>
              </a:ext>
            </a:extLst>
          </p:cNvPr>
          <p:cNvSpPr>
            <a:spLocks noGrp="1"/>
          </p:cNvSpPr>
          <p:nvPr>
            <p:ph idx="1"/>
          </p:nvPr>
        </p:nvSpPr>
        <p:spPr>
          <a:xfrm>
            <a:off x="982133" y="1484784"/>
            <a:ext cx="7704667" cy="516432"/>
          </a:xfrm>
        </p:spPr>
        <p:txBody>
          <a:bodyPr>
            <a:normAutofit/>
          </a:bodyPr>
          <a:lstStyle/>
          <a:p>
            <a:r>
              <a:rPr lang="es-ES" dirty="0"/>
              <a:t>Prestación de servicios</a:t>
            </a:r>
            <a:endParaRPr lang="es-CO" dirty="0"/>
          </a:p>
        </p:txBody>
      </p:sp>
      <p:pic>
        <p:nvPicPr>
          <p:cNvPr id="2" name="Imagen 1">
            <a:extLst>
              <a:ext uri="{FF2B5EF4-FFF2-40B4-BE49-F238E27FC236}">
                <a16:creationId xmlns:a16="http://schemas.microsoft.com/office/drawing/2014/main" id="{0BA5A317-8448-4DC9-AAAB-A3122B2FC4C9}"/>
              </a:ext>
            </a:extLst>
          </p:cNvPr>
          <p:cNvPicPr>
            <a:picLocks noChangeAspect="1"/>
          </p:cNvPicPr>
          <p:nvPr/>
        </p:nvPicPr>
        <p:blipFill>
          <a:blip r:embed="rId2"/>
          <a:stretch>
            <a:fillRect/>
          </a:stretch>
        </p:blipFill>
        <p:spPr>
          <a:xfrm>
            <a:off x="1218465" y="1928282"/>
            <a:ext cx="6707070" cy="2796862"/>
          </a:xfrm>
          <a:prstGeom prst="rect">
            <a:avLst/>
          </a:prstGeom>
        </p:spPr>
      </p:pic>
      <p:pic>
        <p:nvPicPr>
          <p:cNvPr id="5" name="Imagen 4">
            <a:extLst>
              <a:ext uri="{FF2B5EF4-FFF2-40B4-BE49-F238E27FC236}">
                <a16:creationId xmlns:a16="http://schemas.microsoft.com/office/drawing/2014/main" id="{D1F63567-B0BF-440F-8A79-62DF120F7265}"/>
              </a:ext>
            </a:extLst>
          </p:cNvPr>
          <p:cNvPicPr>
            <a:picLocks noChangeAspect="1"/>
          </p:cNvPicPr>
          <p:nvPr/>
        </p:nvPicPr>
        <p:blipFill>
          <a:blip r:embed="rId3"/>
          <a:stretch>
            <a:fillRect/>
          </a:stretch>
        </p:blipFill>
        <p:spPr>
          <a:xfrm>
            <a:off x="1218465" y="4709120"/>
            <a:ext cx="6707070" cy="1944216"/>
          </a:xfrm>
          <a:prstGeom prst="rect">
            <a:avLst/>
          </a:prstGeom>
        </p:spPr>
      </p:pic>
    </p:spTree>
    <p:extLst>
      <p:ext uri="{BB962C8B-B14F-4D97-AF65-F5344CB8AC3E}">
        <p14:creationId xmlns:p14="http://schemas.microsoft.com/office/powerpoint/2010/main" val="1444269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0F28D9C-0CB4-4CFB-B00E-6E3A9C12389C}"/>
              </a:ext>
            </a:extLst>
          </p:cNvPr>
          <p:cNvSpPr>
            <a:spLocks noGrp="1"/>
          </p:cNvSpPr>
          <p:nvPr>
            <p:ph type="title"/>
          </p:nvPr>
        </p:nvSpPr>
        <p:spPr>
          <a:xfrm>
            <a:off x="982133" y="20016"/>
            <a:ext cx="7704667" cy="1981200"/>
          </a:xfrm>
        </p:spPr>
        <p:txBody>
          <a:bodyPr/>
          <a:lstStyle/>
          <a:p>
            <a:r>
              <a:rPr lang="es-CO" dirty="0"/>
              <a:t>DIAGNOSTICO</a:t>
            </a:r>
          </a:p>
        </p:txBody>
      </p:sp>
      <p:sp>
        <p:nvSpPr>
          <p:cNvPr id="4" name="Marcador de contenido 3">
            <a:extLst>
              <a:ext uri="{FF2B5EF4-FFF2-40B4-BE49-F238E27FC236}">
                <a16:creationId xmlns:a16="http://schemas.microsoft.com/office/drawing/2014/main" id="{2668D6EE-5F1D-42FB-92BE-33BC20CAAF29}"/>
              </a:ext>
            </a:extLst>
          </p:cNvPr>
          <p:cNvSpPr>
            <a:spLocks noGrp="1"/>
          </p:cNvSpPr>
          <p:nvPr>
            <p:ph idx="1"/>
          </p:nvPr>
        </p:nvSpPr>
        <p:spPr>
          <a:xfrm>
            <a:off x="982133" y="1484784"/>
            <a:ext cx="7704667" cy="516432"/>
          </a:xfrm>
        </p:spPr>
        <p:txBody>
          <a:bodyPr>
            <a:normAutofit/>
          </a:bodyPr>
          <a:lstStyle/>
          <a:p>
            <a:r>
              <a:rPr lang="es-ES" dirty="0"/>
              <a:t>Medición, análisis y mejora</a:t>
            </a:r>
            <a:endParaRPr lang="es-CO" dirty="0"/>
          </a:p>
        </p:txBody>
      </p:sp>
      <p:pic>
        <p:nvPicPr>
          <p:cNvPr id="2" name="Imagen 1">
            <a:extLst>
              <a:ext uri="{FF2B5EF4-FFF2-40B4-BE49-F238E27FC236}">
                <a16:creationId xmlns:a16="http://schemas.microsoft.com/office/drawing/2014/main" id="{C7B10E84-3A4A-4263-B5C8-148DEE76D929}"/>
              </a:ext>
            </a:extLst>
          </p:cNvPr>
          <p:cNvPicPr>
            <a:picLocks noChangeAspect="1"/>
          </p:cNvPicPr>
          <p:nvPr/>
        </p:nvPicPr>
        <p:blipFill>
          <a:blip r:embed="rId2"/>
          <a:stretch>
            <a:fillRect/>
          </a:stretch>
        </p:blipFill>
        <p:spPr>
          <a:xfrm>
            <a:off x="1218465" y="2001216"/>
            <a:ext cx="6707070" cy="4458798"/>
          </a:xfrm>
          <a:prstGeom prst="rect">
            <a:avLst/>
          </a:prstGeom>
        </p:spPr>
      </p:pic>
    </p:spTree>
    <p:extLst>
      <p:ext uri="{BB962C8B-B14F-4D97-AF65-F5344CB8AC3E}">
        <p14:creationId xmlns:p14="http://schemas.microsoft.com/office/powerpoint/2010/main" val="1107177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519636"/>
            <a:ext cx="7704667" cy="658296"/>
          </a:xfrm>
        </p:spPr>
        <p:txBody>
          <a:bodyPr>
            <a:normAutofit/>
          </a:bodyPr>
          <a:lstStyle/>
          <a:p>
            <a:r>
              <a:rPr lang="es-ES" dirty="0"/>
              <a:t>SGC (Sistema de gestión de la calidad)</a:t>
            </a:r>
            <a:endParaRPr lang="es-CO" dirty="0"/>
          </a:p>
        </p:txBody>
      </p:sp>
      <p:graphicFrame>
        <p:nvGraphicFramePr>
          <p:cNvPr id="5" name="Diagrama 4">
            <a:extLst>
              <a:ext uri="{FF2B5EF4-FFF2-40B4-BE49-F238E27FC236}">
                <a16:creationId xmlns:a16="http://schemas.microsoft.com/office/drawing/2014/main" id="{A3840760-01BE-41EB-802E-9F2D4A5C0128}"/>
              </a:ext>
            </a:extLst>
          </p:cNvPr>
          <p:cNvGraphicFramePr/>
          <p:nvPr>
            <p:extLst>
              <p:ext uri="{D42A27DB-BD31-4B8C-83A1-F6EECF244321}">
                <p14:modId xmlns:p14="http://schemas.microsoft.com/office/powerpoint/2010/main" val="2941210278"/>
              </p:ext>
            </p:extLst>
          </p:nvPr>
        </p:nvGraphicFramePr>
        <p:xfrm>
          <a:off x="1524000" y="225563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0679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442411"/>
            <a:ext cx="7704667" cy="514280"/>
          </a:xfrm>
        </p:spPr>
        <p:txBody>
          <a:bodyPr>
            <a:normAutofit/>
          </a:bodyPr>
          <a:lstStyle/>
          <a:p>
            <a:r>
              <a:rPr lang="es-CO" dirty="0"/>
              <a:t>Responsabilidad de la dirección.</a:t>
            </a:r>
          </a:p>
        </p:txBody>
      </p:sp>
      <p:graphicFrame>
        <p:nvGraphicFramePr>
          <p:cNvPr id="2" name="Diagrama 1">
            <a:extLst>
              <a:ext uri="{FF2B5EF4-FFF2-40B4-BE49-F238E27FC236}">
                <a16:creationId xmlns:a16="http://schemas.microsoft.com/office/drawing/2014/main" id="{315B57B0-8198-4A59-9EA2-341CD6E01518}"/>
              </a:ext>
            </a:extLst>
          </p:cNvPr>
          <p:cNvGraphicFramePr/>
          <p:nvPr>
            <p:extLst>
              <p:ext uri="{D42A27DB-BD31-4B8C-83A1-F6EECF244321}">
                <p14:modId xmlns:p14="http://schemas.microsoft.com/office/powerpoint/2010/main" val="3857519749"/>
              </p:ext>
            </p:extLst>
          </p:nvPr>
        </p:nvGraphicFramePr>
        <p:xfrm>
          <a:off x="1524000"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90648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762592"/>
            <a:ext cx="7704667" cy="514280"/>
          </a:xfrm>
        </p:spPr>
        <p:txBody>
          <a:bodyPr>
            <a:normAutofit/>
          </a:bodyPr>
          <a:lstStyle/>
          <a:p>
            <a:r>
              <a:rPr lang="es-CO" dirty="0"/>
              <a:t>Gestión de los recursos</a:t>
            </a:r>
          </a:p>
        </p:txBody>
      </p:sp>
      <p:graphicFrame>
        <p:nvGraphicFramePr>
          <p:cNvPr id="8" name="Diagrama 7">
            <a:extLst>
              <a:ext uri="{FF2B5EF4-FFF2-40B4-BE49-F238E27FC236}">
                <a16:creationId xmlns:a16="http://schemas.microsoft.com/office/drawing/2014/main" id="{2C5E77C8-3995-4569-AA47-4775B2CD206D}"/>
              </a:ext>
            </a:extLst>
          </p:cNvPr>
          <p:cNvGraphicFramePr/>
          <p:nvPr>
            <p:extLst>
              <p:ext uri="{D42A27DB-BD31-4B8C-83A1-F6EECF244321}">
                <p14:modId xmlns:p14="http://schemas.microsoft.com/office/powerpoint/2010/main" val="1737462502"/>
              </p:ext>
            </p:extLst>
          </p:nvPr>
        </p:nvGraphicFramePr>
        <p:xfrm>
          <a:off x="1524000"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8158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762592"/>
            <a:ext cx="7704667" cy="874320"/>
          </a:xfrm>
        </p:spPr>
        <p:txBody>
          <a:bodyPr>
            <a:normAutofit/>
          </a:bodyPr>
          <a:lstStyle/>
          <a:p>
            <a:r>
              <a:rPr lang="es-ES" dirty="0"/>
              <a:t>Documentación de los procesos de Totality Services S.A.S.</a:t>
            </a:r>
            <a:endParaRPr lang="es-CO" dirty="0"/>
          </a:p>
        </p:txBody>
      </p:sp>
      <p:graphicFrame>
        <p:nvGraphicFramePr>
          <p:cNvPr id="5" name="Diagrama 4">
            <a:extLst>
              <a:ext uri="{FF2B5EF4-FFF2-40B4-BE49-F238E27FC236}">
                <a16:creationId xmlns:a16="http://schemas.microsoft.com/office/drawing/2014/main" id="{FD46F612-F374-4089-950F-D3F73583F55B}"/>
              </a:ext>
            </a:extLst>
          </p:cNvPr>
          <p:cNvGraphicFramePr/>
          <p:nvPr>
            <p:extLst>
              <p:ext uri="{D42A27DB-BD31-4B8C-83A1-F6EECF244321}">
                <p14:modId xmlns:p14="http://schemas.microsoft.com/office/powerpoint/2010/main" val="753107347"/>
              </p:ext>
            </p:extLst>
          </p:nvPr>
        </p:nvGraphicFramePr>
        <p:xfrm>
          <a:off x="1786466" y="26369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271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97E0BBE8-7E33-4E6C-A2C5-53F938058E7C}"/>
              </a:ext>
            </a:extLst>
          </p:cNvPr>
          <p:cNvSpPr/>
          <p:nvPr/>
        </p:nvSpPr>
        <p:spPr>
          <a:xfrm>
            <a:off x="1259632" y="0"/>
            <a:ext cx="6624736" cy="1200329"/>
          </a:xfrm>
          <a:prstGeom prst="rect">
            <a:avLst/>
          </a:prstGeom>
        </p:spPr>
        <p:txBody>
          <a:bodyPr wrap="square">
            <a:spAutoFit/>
          </a:bodyPr>
          <a:lstStyle/>
          <a:p>
            <a:r>
              <a:rPr lang="es-PE" sz="3600" dirty="0"/>
              <a:t>INTRODUCCIÓN</a:t>
            </a:r>
          </a:p>
          <a:p>
            <a:endParaRPr lang="es-PE" sz="3600" dirty="0"/>
          </a:p>
        </p:txBody>
      </p:sp>
      <p:graphicFrame>
        <p:nvGraphicFramePr>
          <p:cNvPr id="5" name="Diagrama 4">
            <a:extLst>
              <a:ext uri="{FF2B5EF4-FFF2-40B4-BE49-F238E27FC236}">
                <a16:creationId xmlns:a16="http://schemas.microsoft.com/office/drawing/2014/main" id="{E37402AE-3AEE-4F9C-8A8D-2C8294A2A855}"/>
              </a:ext>
            </a:extLst>
          </p:cNvPr>
          <p:cNvGraphicFramePr/>
          <p:nvPr>
            <p:extLst>
              <p:ext uri="{D42A27DB-BD31-4B8C-83A1-F6EECF244321}">
                <p14:modId xmlns:p14="http://schemas.microsoft.com/office/powerpoint/2010/main" val="1950741059"/>
              </p:ext>
            </p:extLst>
          </p:nvPr>
        </p:nvGraphicFramePr>
        <p:xfrm>
          <a:off x="1103784" y="1200329"/>
          <a:ext cx="6936432" cy="527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8" name="Picture 10" descr="https://www.grupokonecta.com/wp-content/uploads/2017/04/iso-9001.png">
            <a:extLst>
              <a:ext uri="{FF2B5EF4-FFF2-40B4-BE49-F238E27FC236}">
                <a16:creationId xmlns:a16="http://schemas.microsoft.com/office/drawing/2014/main" id="{B9C1021A-4BFA-4353-B4BC-6E48E0BD398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1940" y="3276234"/>
            <a:ext cx="1080120" cy="1129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6569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762592"/>
            <a:ext cx="7704667" cy="658296"/>
          </a:xfrm>
        </p:spPr>
        <p:txBody>
          <a:bodyPr>
            <a:normAutofit/>
          </a:bodyPr>
          <a:lstStyle/>
          <a:p>
            <a:r>
              <a:rPr lang="es-ES" dirty="0"/>
              <a:t>Prestación del servicio</a:t>
            </a:r>
            <a:endParaRPr lang="es-CO" dirty="0"/>
          </a:p>
        </p:txBody>
      </p:sp>
      <p:graphicFrame>
        <p:nvGraphicFramePr>
          <p:cNvPr id="5" name="Diagrama 4">
            <a:extLst>
              <a:ext uri="{FF2B5EF4-FFF2-40B4-BE49-F238E27FC236}">
                <a16:creationId xmlns:a16="http://schemas.microsoft.com/office/drawing/2014/main" id="{265D4442-00EB-4BD4-8588-541386D37E02}"/>
              </a:ext>
            </a:extLst>
          </p:cNvPr>
          <p:cNvGraphicFramePr/>
          <p:nvPr>
            <p:extLst>
              <p:ext uri="{D42A27DB-BD31-4B8C-83A1-F6EECF244321}">
                <p14:modId xmlns:p14="http://schemas.microsoft.com/office/powerpoint/2010/main" val="1512623686"/>
              </p:ext>
            </p:extLst>
          </p:nvPr>
        </p:nvGraphicFramePr>
        <p:xfrm>
          <a:off x="1786466" y="242088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135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2A13E4-97BE-4112-9BC1-36C092EE382C}"/>
              </a:ext>
            </a:extLst>
          </p:cNvPr>
          <p:cNvSpPr>
            <a:spLocks noGrp="1"/>
          </p:cNvSpPr>
          <p:nvPr>
            <p:ph type="title"/>
          </p:nvPr>
        </p:nvSpPr>
        <p:spPr>
          <a:xfrm>
            <a:off x="982133" y="-132416"/>
            <a:ext cx="7704667" cy="1981200"/>
          </a:xfrm>
        </p:spPr>
        <p:txBody>
          <a:bodyPr/>
          <a:lstStyle/>
          <a:p>
            <a:r>
              <a:rPr lang="es-CO" dirty="0"/>
              <a:t>ESTRATEGIA</a:t>
            </a:r>
          </a:p>
        </p:txBody>
      </p:sp>
      <p:sp>
        <p:nvSpPr>
          <p:cNvPr id="4" name="Marcador de contenido 3">
            <a:extLst>
              <a:ext uri="{FF2B5EF4-FFF2-40B4-BE49-F238E27FC236}">
                <a16:creationId xmlns:a16="http://schemas.microsoft.com/office/drawing/2014/main" id="{AB8535AD-69BE-4736-9062-491FCE1F4F6F}"/>
              </a:ext>
            </a:extLst>
          </p:cNvPr>
          <p:cNvSpPr>
            <a:spLocks noGrp="1"/>
          </p:cNvSpPr>
          <p:nvPr>
            <p:ph idx="1"/>
          </p:nvPr>
        </p:nvSpPr>
        <p:spPr>
          <a:xfrm>
            <a:off x="982133" y="1762592"/>
            <a:ext cx="7704667" cy="658296"/>
          </a:xfrm>
        </p:spPr>
        <p:txBody>
          <a:bodyPr>
            <a:normAutofit/>
          </a:bodyPr>
          <a:lstStyle/>
          <a:p>
            <a:r>
              <a:rPr lang="es-ES" dirty="0"/>
              <a:t>Medición, análisis y mejora.</a:t>
            </a:r>
            <a:endParaRPr lang="es-CO" dirty="0"/>
          </a:p>
        </p:txBody>
      </p:sp>
      <p:graphicFrame>
        <p:nvGraphicFramePr>
          <p:cNvPr id="5" name="Diagrama 4">
            <a:extLst>
              <a:ext uri="{FF2B5EF4-FFF2-40B4-BE49-F238E27FC236}">
                <a16:creationId xmlns:a16="http://schemas.microsoft.com/office/drawing/2014/main" id="{413D608E-15FB-46B2-8566-8D0211D66956}"/>
              </a:ext>
            </a:extLst>
          </p:cNvPr>
          <p:cNvGraphicFramePr/>
          <p:nvPr>
            <p:extLst>
              <p:ext uri="{D42A27DB-BD31-4B8C-83A1-F6EECF244321}">
                <p14:modId xmlns:p14="http://schemas.microsoft.com/office/powerpoint/2010/main" val="1228177891"/>
              </p:ext>
            </p:extLst>
          </p:nvPr>
        </p:nvGraphicFramePr>
        <p:xfrm>
          <a:off x="1786466" y="2429345"/>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1470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60D770C-4893-4E17-9CB6-ACA55281429E}"/>
              </a:ext>
            </a:extLst>
          </p:cNvPr>
          <p:cNvSpPr>
            <a:spLocks noGrp="1"/>
          </p:cNvSpPr>
          <p:nvPr>
            <p:ph type="title"/>
          </p:nvPr>
        </p:nvSpPr>
        <p:spPr>
          <a:xfrm>
            <a:off x="982133" y="19472"/>
            <a:ext cx="7704667" cy="1981200"/>
          </a:xfrm>
        </p:spPr>
        <p:txBody>
          <a:bodyPr/>
          <a:lstStyle/>
          <a:p>
            <a:r>
              <a:rPr lang="es-CO" dirty="0"/>
              <a:t>CONCLUSIONES Y RECOMENDACIONES </a:t>
            </a:r>
          </a:p>
        </p:txBody>
      </p:sp>
      <p:sp>
        <p:nvSpPr>
          <p:cNvPr id="4" name="Marcador de contenido 3">
            <a:extLst>
              <a:ext uri="{FF2B5EF4-FFF2-40B4-BE49-F238E27FC236}">
                <a16:creationId xmlns:a16="http://schemas.microsoft.com/office/drawing/2014/main" id="{6D859E62-26DD-4A76-806E-306A3E9D66C2}"/>
              </a:ext>
            </a:extLst>
          </p:cNvPr>
          <p:cNvSpPr>
            <a:spLocks noGrp="1"/>
          </p:cNvSpPr>
          <p:nvPr>
            <p:ph idx="1"/>
          </p:nvPr>
        </p:nvSpPr>
        <p:spPr/>
        <p:txBody>
          <a:bodyPr>
            <a:noAutofit/>
          </a:bodyPr>
          <a:lstStyle/>
          <a:p>
            <a:r>
              <a:rPr lang="es-ES" sz="1000" dirty="0"/>
              <a:t>A continuación, se expresan los logros de tipo tangible  y no tangible de  este  trabajo  desarrollado para  la   empresa   TOTALITY SERVICES S.A.S.   </a:t>
            </a:r>
            <a:endParaRPr lang="es-CO" sz="1000" dirty="0"/>
          </a:p>
          <a:p>
            <a:pPr marL="0" indent="0">
              <a:buNone/>
            </a:pPr>
            <a:r>
              <a:rPr lang="es-ES" sz="1000" dirty="0"/>
              <a:t>Dentro de los logros intangibles de esta tesis están: </a:t>
            </a:r>
            <a:endParaRPr lang="es-CO" sz="1000" dirty="0"/>
          </a:p>
          <a:p>
            <a:pPr lvl="0"/>
            <a:r>
              <a:rPr lang="es-ES" sz="1000" dirty="0"/>
              <a:t>Elaboración del diagnóstico  del  Sistema  de  Gestión  de  la  Calidad  de  la  empresa TOTALITY SERVICES S.A.S.,  según  requerimientos  de  la  norma  NTC  ISO  9001:2015.  </a:t>
            </a:r>
            <a:endParaRPr lang="es-CO" sz="1000" dirty="0"/>
          </a:p>
          <a:p>
            <a:pPr lvl="0"/>
            <a:r>
              <a:rPr lang="es-ES" sz="1000" dirty="0"/>
              <a:t>Desarrollo de  un  plan  de  implementación  con  el  cual  se  espera  cumplir  con los requisitos  de un sistema de gestión de calidad  de  acuerdo  a  la  norma  NTC  ISO  9001  versión  2015.</a:t>
            </a:r>
            <a:endParaRPr lang="es-CO" sz="1000" dirty="0"/>
          </a:p>
          <a:p>
            <a:pPr lvl="0"/>
            <a:r>
              <a:rPr lang="es-ES" sz="1000" dirty="0"/>
              <a:t>Concientización de la Alta dirección de TOTALITY SERVICES S.A.S., gracias al 	diagnóstico realizado  por  los  autores  de  este  trabajo,  esta empresa sabe en donde enfocar sus esfuerzos para lograr la acreditación de calidad.</a:t>
            </a:r>
            <a:endParaRPr lang="es-CO" sz="1000" dirty="0"/>
          </a:p>
          <a:p>
            <a:pPr lvl="0"/>
            <a:r>
              <a:rPr lang="es-ES" sz="1000" dirty="0"/>
              <a:t>Se logró sensibilizar y  motivar  al  personal de   TOTALITY SERVICES S.A.S.   sobre la importancia de trabajar basados  en  la  calidad,  encontrando  así    receptividad en el momento de dar información  y soporte en la investigación.</a:t>
            </a:r>
            <a:endParaRPr lang="es-CO" sz="1000" dirty="0"/>
          </a:p>
          <a:p>
            <a:pPr lvl="0"/>
            <a:r>
              <a:rPr lang="es-ES" sz="1000" dirty="0"/>
              <a:t>El conocimiento y experiencia adquiridos por parte del autor en la realización  de  este  proyecto  para  la  empresa   TOTALITY SERVICES S.A.S.  </a:t>
            </a:r>
            <a:endParaRPr lang="es-CO" sz="1000" dirty="0"/>
          </a:p>
          <a:p>
            <a:pPr marL="0" indent="0">
              <a:buNone/>
            </a:pPr>
            <a:r>
              <a:rPr lang="es-ES" sz="1000" dirty="0"/>
              <a:t>Dentro de los logros tangibles de esta tesis están: </a:t>
            </a:r>
            <a:endParaRPr lang="es-CO" sz="1000" dirty="0"/>
          </a:p>
          <a:p>
            <a:pPr lvl="0"/>
            <a:r>
              <a:rPr lang="es-ES" sz="1000" dirty="0"/>
              <a:t>Se elaboró el  diagnóstico  al  Sistema  de  Gestión  de  la  Calidad  de  la  empresa  TOTALITY SERVICES S.A.S.,  según  requerimientos  de  la  norma  NTC  ISO  9001:2015.  </a:t>
            </a:r>
            <a:endParaRPr lang="es-CO" sz="1000" dirty="0"/>
          </a:p>
          <a:p>
            <a:pPr lvl="0"/>
            <a:r>
              <a:rPr lang="es-ES" sz="1000" dirty="0"/>
              <a:t>Se desarrolló  un  plan  de  implementación  con  el  cual  se  espera  cumplir  los requisitos  para  una  calidad  de  acuerdo  a  la  norma  NTC  ISO  9001  versión  2000.</a:t>
            </a:r>
            <a:endParaRPr lang="es-CO" sz="1000" dirty="0"/>
          </a:p>
          <a:p>
            <a:pPr lvl="0"/>
            <a:r>
              <a:rPr lang="es-ES" sz="1000" dirty="0"/>
              <a:t>Se identificaron los diferentes procesos utilizados al momento de la contratación en la empresa TOTALITY SERVICES S.A.S. Se analizó el diseñó de   un SGC basado en la Norma NTC ISO 9001:2015 para la empresa TOTALITY SERVICES S.A.S.</a:t>
            </a:r>
            <a:endParaRPr lang="es-CO" sz="1000" dirty="0"/>
          </a:p>
        </p:txBody>
      </p:sp>
    </p:spTree>
    <p:extLst>
      <p:ext uri="{BB962C8B-B14F-4D97-AF65-F5344CB8AC3E}">
        <p14:creationId xmlns:p14="http://schemas.microsoft.com/office/powerpoint/2010/main" val="24240932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60D770C-4893-4E17-9CB6-ACA55281429E}"/>
              </a:ext>
            </a:extLst>
          </p:cNvPr>
          <p:cNvSpPr>
            <a:spLocks noGrp="1"/>
          </p:cNvSpPr>
          <p:nvPr>
            <p:ph type="title"/>
          </p:nvPr>
        </p:nvSpPr>
        <p:spPr>
          <a:xfrm>
            <a:off x="982133" y="19472"/>
            <a:ext cx="7704667" cy="1981200"/>
          </a:xfrm>
        </p:spPr>
        <p:txBody>
          <a:bodyPr/>
          <a:lstStyle/>
          <a:p>
            <a:r>
              <a:rPr lang="es-CO" dirty="0"/>
              <a:t>CONCLUSIONES Y RECOMENDACIONES </a:t>
            </a:r>
          </a:p>
        </p:txBody>
      </p:sp>
      <p:sp>
        <p:nvSpPr>
          <p:cNvPr id="4" name="Marcador de contenido 3">
            <a:extLst>
              <a:ext uri="{FF2B5EF4-FFF2-40B4-BE49-F238E27FC236}">
                <a16:creationId xmlns:a16="http://schemas.microsoft.com/office/drawing/2014/main" id="{6D859E62-26DD-4A76-806E-306A3E9D66C2}"/>
              </a:ext>
            </a:extLst>
          </p:cNvPr>
          <p:cNvSpPr>
            <a:spLocks noGrp="1"/>
          </p:cNvSpPr>
          <p:nvPr>
            <p:ph idx="1"/>
          </p:nvPr>
        </p:nvSpPr>
        <p:spPr>
          <a:xfrm>
            <a:off x="982133" y="2396600"/>
            <a:ext cx="7704667" cy="3722944"/>
          </a:xfrm>
        </p:spPr>
        <p:txBody>
          <a:bodyPr>
            <a:noAutofit/>
          </a:bodyPr>
          <a:lstStyle/>
          <a:p>
            <a:pPr marL="0" indent="0">
              <a:buNone/>
            </a:pPr>
            <a:r>
              <a:rPr lang="es-ES" sz="1200" dirty="0"/>
              <a:t>En conclusión, TOTALITY SERVICES S.A.S.   en  la  actualidad  no  está  cumpliendo  con  los  requisitos  exigidos  por  la  norma  NTC  ISO  9001:2015  necesarios  para  la  certificación de su sistema de gestión de calidad, lo cual implica el desarrollo e investigación de las actividades a seguir para cumplir con esta norma.</a:t>
            </a:r>
            <a:endParaRPr lang="es-CO" sz="1200" dirty="0"/>
          </a:p>
          <a:p>
            <a:r>
              <a:rPr lang="es-ES" sz="1200" dirty="0"/>
              <a:t>No  posee  un  sistema  de  indicadores  de  gestión  necesarios para  evaluar  los  resultados del sistema de gestión de la calidad.</a:t>
            </a:r>
            <a:endParaRPr lang="es-CO" sz="1200" dirty="0"/>
          </a:p>
          <a:p>
            <a:r>
              <a:rPr lang="es-ES" sz="1200" dirty="0"/>
              <a:t>Se nota la importancia en  TOTALITY SERVICES S.A.S. y en sus directivas de trabajar en pro de  la calidad.</a:t>
            </a:r>
            <a:endParaRPr lang="es-CO" sz="1200" dirty="0"/>
          </a:p>
          <a:p>
            <a:r>
              <a:rPr lang="es-ES" sz="1200" dirty="0"/>
              <a:t>Se recomienda: </a:t>
            </a:r>
            <a:endParaRPr lang="es-CO" sz="1200" dirty="0"/>
          </a:p>
          <a:p>
            <a:pPr lvl="0"/>
            <a:r>
              <a:rPr lang="es-ES" sz="1200" dirty="0"/>
              <a:t>Mantener  vigente  el  sistema  de  gestión  de  la  calidad TOTALITY SERVICES S.A.S. con base en la norma NTC ISO 9001:2015</a:t>
            </a:r>
            <a:endParaRPr lang="es-CO" sz="1200" dirty="0"/>
          </a:p>
          <a:p>
            <a:pPr lvl="0"/>
            <a:r>
              <a:rPr lang="es-ES" sz="1200" dirty="0"/>
              <a:t>Difundir   entre   el   personal   de   la   empresa   los      principios   de   la   administración  de  la  calidad:  organización  orientada  al  cliente,  liderazgo  y  compromiso  de las  personas,  enfoque  en  procesos,  enfoque  sistémico  de  la  administración,  mejoramiento  continuo,  enfoque  en  evidencias  para  tomar  decisiones   y   relaciones   cliente   –   proveedor,   de   mutuo   beneficio,   como   elemento   de   preparación   en   la   implementación   de   la   norma   NTC   ISO   9001:2015.</a:t>
            </a:r>
            <a:endParaRPr lang="es-CO" sz="1200" dirty="0"/>
          </a:p>
          <a:p>
            <a:pPr lvl="0"/>
            <a:r>
              <a:rPr lang="es-ES" sz="1200" dirty="0"/>
              <a:t>Realizar   campañas   de   Concientización   entre   el   personal   de   la   filosofía   corporativa  con  miras  a  fortalecer  el  compromiso  con  la  satisfacción  de  los   clientes y con el desempeño del sistema de gestión de la calidad.</a:t>
            </a:r>
            <a:endParaRPr lang="es-CO" sz="1200" dirty="0"/>
          </a:p>
          <a:p>
            <a:pPr lvl="0"/>
            <a:r>
              <a:rPr lang="es-ES" sz="1200" dirty="0"/>
              <a:t>Establecer un sistema de indicadores sobre el grado de satisfacción del cliente y  del  grado  de  desempeño  del  sistema  de  gestión  de  la  calidad  bajo  un   esquema gráfico, que facilite la revisión gerencial.</a:t>
            </a:r>
            <a:endParaRPr lang="es-CO" sz="1200" dirty="0"/>
          </a:p>
          <a:p>
            <a:pPr marL="0" indent="0">
              <a:buNone/>
            </a:pPr>
            <a:endParaRPr lang="es-CO" sz="1200" dirty="0"/>
          </a:p>
        </p:txBody>
      </p:sp>
    </p:spTree>
    <p:extLst>
      <p:ext uri="{BB962C8B-B14F-4D97-AF65-F5344CB8AC3E}">
        <p14:creationId xmlns:p14="http://schemas.microsoft.com/office/powerpoint/2010/main" val="3106144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60D770C-4893-4E17-9CB6-ACA55281429E}"/>
              </a:ext>
            </a:extLst>
          </p:cNvPr>
          <p:cNvSpPr>
            <a:spLocks noGrp="1"/>
          </p:cNvSpPr>
          <p:nvPr>
            <p:ph type="title"/>
          </p:nvPr>
        </p:nvSpPr>
        <p:spPr>
          <a:xfrm>
            <a:off x="982133" y="19472"/>
            <a:ext cx="7704667" cy="1981200"/>
          </a:xfrm>
        </p:spPr>
        <p:txBody>
          <a:bodyPr/>
          <a:lstStyle/>
          <a:p>
            <a:r>
              <a:rPr lang="es-CO" dirty="0"/>
              <a:t>Referencias y bibliografía</a:t>
            </a:r>
          </a:p>
        </p:txBody>
      </p:sp>
      <p:pic>
        <p:nvPicPr>
          <p:cNvPr id="6" name="Imagen 5">
            <a:extLst>
              <a:ext uri="{FF2B5EF4-FFF2-40B4-BE49-F238E27FC236}">
                <a16:creationId xmlns:a16="http://schemas.microsoft.com/office/drawing/2014/main" id="{744A3B0F-270C-4631-9D2A-42A6F863FB94}"/>
              </a:ext>
            </a:extLst>
          </p:cNvPr>
          <p:cNvPicPr>
            <a:picLocks noChangeAspect="1"/>
          </p:cNvPicPr>
          <p:nvPr/>
        </p:nvPicPr>
        <p:blipFill>
          <a:blip r:embed="rId2"/>
          <a:stretch>
            <a:fillRect/>
          </a:stretch>
        </p:blipFill>
        <p:spPr>
          <a:xfrm>
            <a:off x="1506336" y="1579433"/>
            <a:ext cx="6656259" cy="4657879"/>
          </a:xfrm>
          <a:prstGeom prst="rect">
            <a:avLst/>
          </a:prstGeom>
        </p:spPr>
      </p:pic>
    </p:spTree>
    <p:extLst>
      <p:ext uri="{BB962C8B-B14F-4D97-AF65-F5344CB8AC3E}">
        <p14:creationId xmlns:p14="http://schemas.microsoft.com/office/powerpoint/2010/main" val="3092669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utadeo.edu.co/files/logo.jpg">
            <a:extLst>
              <a:ext uri="{FF2B5EF4-FFF2-40B4-BE49-F238E27FC236}">
                <a16:creationId xmlns:a16="http://schemas.microsoft.com/office/drawing/2014/main" id="{41EB6171-502F-4B1A-A673-052D353C7C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9333" y="332656"/>
            <a:ext cx="4245334" cy="2736304"/>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A6913788-62F9-45B8-A946-24DE80053B30}"/>
              </a:ext>
            </a:extLst>
          </p:cNvPr>
          <p:cNvSpPr/>
          <p:nvPr/>
        </p:nvSpPr>
        <p:spPr>
          <a:xfrm>
            <a:off x="1548640" y="3429000"/>
            <a:ext cx="6046719" cy="1754326"/>
          </a:xfrm>
          <a:prstGeom prst="rect">
            <a:avLst/>
          </a:prstGeom>
          <a:noFill/>
        </p:spPr>
        <p:txBody>
          <a:bodyPr wrap="none" lIns="91440" tIns="45720" rIns="91440" bIns="45720">
            <a:spAutoFit/>
          </a:bodyPr>
          <a:lstStyle/>
          <a:p>
            <a:pPr algn="ctr"/>
            <a:r>
              <a:rPr lang="es-ES" sz="5400" b="0" cap="none" spc="0" dirty="0">
                <a:ln w="0"/>
                <a:solidFill>
                  <a:schemeClr val="accent1"/>
                </a:solidFill>
                <a:effectLst>
                  <a:outerShdw blurRad="38100" dist="25400" dir="5400000" algn="ctr" rotWithShape="0">
                    <a:srgbClr val="6E747A">
                      <a:alpha val="43000"/>
                    </a:srgbClr>
                  </a:outerShdw>
                </a:effectLst>
              </a:rPr>
              <a:t>¡MUCHAS GRACIAS </a:t>
            </a:r>
          </a:p>
          <a:p>
            <a:pPr algn="ctr"/>
            <a:r>
              <a:rPr lang="es-ES" sz="5400" b="0" cap="none" spc="0" dirty="0">
                <a:ln w="0"/>
                <a:solidFill>
                  <a:schemeClr val="accent1"/>
                </a:solidFill>
                <a:effectLst>
                  <a:outerShdw blurRad="38100" dist="25400" dir="5400000" algn="ctr" rotWithShape="0">
                    <a:srgbClr val="6E747A">
                      <a:alpha val="43000"/>
                    </a:srgbClr>
                  </a:outerShdw>
                </a:effectLst>
              </a:rPr>
              <a:t>POR SU ATENCIÓN¡</a:t>
            </a:r>
          </a:p>
        </p:txBody>
      </p:sp>
      <p:sp>
        <p:nvSpPr>
          <p:cNvPr id="5" name="Rectángulo 4">
            <a:extLst>
              <a:ext uri="{FF2B5EF4-FFF2-40B4-BE49-F238E27FC236}">
                <a16:creationId xmlns:a16="http://schemas.microsoft.com/office/drawing/2014/main" id="{A677DA40-38DB-48D6-92D2-EF82E68D3F12}"/>
              </a:ext>
            </a:extLst>
          </p:cNvPr>
          <p:cNvSpPr/>
          <p:nvPr/>
        </p:nvSpPr>
        <p:spPr>
          <a:xfrm>
            <a:off x="1238650" y="5543366"/>
            <a:ext cx="6666697" cy="923330"/>
          </a:xfrm>
          <a:prstGeom prst="rect">
            <a:avLst/>
          </a:prstGeom>
          <a:noFill/>
        </p:spPr>
        <p:txBody>
          <a:bodyPr wrap="none" lIns="91440" tIns="45720" rIns="91440" bIns="45720">
            <a:spAutoFit/>
          </a:bodyPr>
          <a:lstStyle/>
          <a:p>
            <a:pPr algn="ctr"/>
            <a:r>
              <a:rPr lang="es-ES" sz="5400" b="1" dirty="0">
                <a:ln w="9525">
                  <a:solidFill>
                    <a:schemeClr val="bg1"/>
                  </a:solidFill>
                  <a:prstDash val="solid"/>
                </a:ln>
                <a:effectLst>
                  <a:outerShdw blurRad="12700" dist="38100" dir="2700000" algn="tl" rotWithShape="0">
                    <a:schemeClr val="bg1">
                      <a:lumMod val="50000"/>
                    </a:schemeClr>
                  </a:outerShdw>
                </a:effectLst>
              </a:rPr>
              <a:t>Juan David Cañas Roa</a:t>
            </a:r>
          </a:p>
        </p:txBody>
      </p:sp>
    </p:spTree>
    <p:extLst>
      <p:ext uri="{BB962C8B-B14F-4D97-AF65-F5344CB8AC3E}">
        <p14:creationId xmlns:p14="http://schemas.microsoft.com/office/powerpoint/2010/main" val="801136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B2E25DA-1210-4E0F-ACB7-3FF67420C007}"/>
              </a:ext>
            </a:extLst>
          </p:cNvPr>
          <p:cNvSpPr/>
          <p:nvPr/>
        </p:nvSpPr>
        <p:spPr>
          <a:xfrm>
            <a:off x="1259632" y="0"/>
            <a:ext cx="6624736" cy="1200329"/>
          </a:xfrm>
          <a:prstGeom prst="rect">
            <a:avLst/>
          </a:prstGeom>
        </p:spPr>
        <p:txBody>
          <a:bodyPr wrap="square">
            <a:spAutoFit/>
          </a:bodyPr>
          <a:lstStyle/>
          <a:p>
            <a:r>
              <a:rPr lang="es-CO" sz="3600" dirty="0"/>
              <a:t>DEFINICIÓN DEL PROBLEMA</a:t>
            </a:r>
            <a:endParaRPr lang="es-PE" sz="3600" dirty="0"/>
          </a:p>
          <a:p>
            <a:endParaRPr lang="es-PE" sz="3600" dirty="0"/>
          </a:p>
        </p:txBody>
      </p:sp>
      <p:graphicFrame>
        <p:nvGraphicFramePr>
          <p:cNvPr id="4" name="Diagrama 3">
            <a:extLst>
              <a:ext uri="{FF2B5EF4-FFF2-40B4-BE49-F238E27FC236}">
                <a16:creationId xmlns:a16="http://schemas.microsoft.com/office/drawing/2014/main" id="{5FD880D3-B397-4EF0-8010-D90319330933}"/>
              </a:ext>
            </a:extLst>
          </p:cNvPr>
          <p:cNvGraphicFramePr/>
          <p:nvPr>
            <p:extLst>
              <p:ext uri="{D42A27DB-BD31-4B8C-83A1-F6EECF244321}">
                <p14:modId xmlns:p14="http://schemas.microsoft.com/office/powerpoint/2010/main" val="2376970697"/>
              </p:ext>
            </p:extLst>
          </p:nvPr>
        </p:nvGraphicFramePr>
        <p:xfrm>
          <a:off x="827584" y="764704"/>
          <a:ext cx="7920880"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a16="http://schemas.microsoft.com/office/drawing/2014/main" id="{8ED1A6BD-2D0A-4E5C-BC79-1B65ED40EFEA}"/>
              </a:ext>
            </a:extLst>
          </p:cNvPr>
          <p:cNvSpPr/>
          <p:nvPr/>
        </p:nvSpPr>
        <p:spPr>
          <a:xfrm>
            <a:off x="1619672" y="5229200"/>
            <a:ext cx="5832648"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“Carencia en la implementación y certificación de la NTC ISO 9001 versión 2015” ; teniendo en cuenta las presiones externas para lograr la debida certificación. Beneficios de todos y cada uno de los niveles jerárquicos de la empresa Totality Services S.A.S. </a:t>
            </a:r>
          </a:p>
        </p:txBody>
      </p:sp>
    </p:spTree>
    <p:extLst>
      <p:ext uri="{BB962C8B-B14F-4D97-AF65-F5344CB8AC3E}">
        <p14:creationId xmlns:p14="http://schemas.microsoft.com/office/powerpoint/2010/main" val="627142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EB77A602-4E2F-4418-8062-27EDC4DE5428}"/>
              </a:ext>
            </a:extLst>
          </p:cNvPr>
          <p:cNvSpPr/>
          <p:nvPr/>
        </p:nvSpPr>
        <p:spPr>
          <a:xfrm>
            <a:off x="1259632" y="0"/>
            <a:ext cx="6624736" cy="646331"/>
          </a:xfrm>
          <a:prstGeom prst="rect">
            <a:avLst/>
          </a:prstGeom>
        </p:spPr>
        <p:txBody>
          <a:bodyPr wrap="square">
            <a:spAutoFit/>
          </a:bodyPr>
          <a:lstStyle/>
          <a:p>
            <a:pPr algn="ctr"/>
            <a:r>
              <a:rPr lang="es-CO" sz="3600" dirty="0"/>
              <a:t>OBJETIVOS</a:t>
            </a:r>
          </a:p>
        </p:txBody>
      </p:sp>
      <p:sp>
        <p:nvSpPr>
          <p:cNvPr id="3" name="Rectángulo: esquinas diagonales redondeadas 2">
            <a:extLst>
              <a:ext uri="{FF2B5EF4-FFF2-40B4-BE49-F238E27FC236}">
                <a16:creationId xmlns:a16="http://schemas.microsoft.com/office/drawing/2014/main" id="{DA53CCED-D39F-4730-A90F-7B03DB255435}"/>
              </a:ext>
            </a:extLst>
          </p:cNvPr>
          <p:cNvSpPr/>
          <p:nvPr/>
        </p:nvSpPr>
        <p:spPr>
          <a:xfrm>
            <a:off x="2447764" y="1055981"/>
            <a:ext cx="4248472" cy="2304256"/>
          </a:xfrm>
          <a:prstGeom prst="round2DiagRect">
            <a:avLst>
              <a:gd name="adj1" fmla="val 36071"/>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Objetivo General </a:t>
            </a:r>
          </a:p>
          <a:p>
            <a:pPr algn="ctr"/>
            <a:endParaRPr lang="es-ES" dirty="0"/>
          </a:p>
          <a:p>
            <a:pPr algn="ctr"/>
            <a:r>
              <a:rPr lang="es-ES" dirty="0"/>
              <a:t>Estudiar la aplicación de la norma ISO 9001 versión 2015 para diseñar un sistema de gestión de calidad en la empresa Totality Service SAS</a:t>
            </a:r>
            <a:endParaRPr lang="es-CO" dirty="0"/>
          </a:p>
        </p:txBody>
      </p:sp>
      <p:pic>
        <p:nvPicPr>
          <p:cNvPr id="1026" name="Picture 2" descr="Resultado de imagen para objetivos">
            <a:extLst>
              <a:ext uri="{FF2B5EF4-FFF2-40B4-BE49-F238E27FC236}">
                <a16:creationId xmlns:a16="http://schemas.microsoft.com/office/drawing/2014/main" id="{F2157691-71E2-410D-9BAA-D0CEA9EC6D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4162" y="3933056"/>
            <a:ext cx="3495675"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304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EB77A602-4E2F-4418-8062-27EDC4DE5428}"/>
              </a:ext>
            </a:extLst>
          </p:cNvPr>
          <p:cNvSpPr/>
          <p:nvPr/>
        </p:nvSpPr>
        <p:spPr>
          <a:xfrm>
            <a:off x="1259632" y="0"/>
            <a:ext cx="6624736" cy="646331"/>
          </a:xfrm>
          <a:prstGeom prst="rect">
            <a:avLst/>
          </a:prstGeom>
        </p:spPr>
        <p:txBody>
          <a:bodyPr wrap="square">
            <a:spAutoFit/>
          </a:bodyPr>
          <a:lstStyle/>
          <a:p>
            <a:pPr algn="ctr"/>
            <a:r>
              <a:rPr lang="es-CO" sz="3600" dirty="0"/>
              <a:t>OBJETIVOS</a:t>
            </a:r>
          </a:p>
        </p:txBody>
      </p:sp>
      <p:sp>
        <p:nvSpPr>
          <p:cNvPr id="3" name="Rectángulo: esquinas diagonales redondeadas 2">
            <a:extLst>
              <a:ext uri="{FF2B5EF4-FFF2-40B4-BE49-F238E27FC236}">
                <a16:creationId xmlns:a16="http://schemas.microsoft.com/office/drawing/2014/main" id="{DA53CCED-D39F-4730-A90F-7B03DB255435}"/>
              </a:ext>
            </a:extLst>
          </p:cNvPr>
          <p:cNvSpPr/>
          <p:nvPr/>
        </p:nvSpPr>
        <p:spPr>
          <a:xfrm>
            <a:off x="1259632" y="1340768"/>
            <a:ext cx="4248472" cy="2304256"/>
          </a:xfrm>
          <a:prstGeom prst="round2DiagRect">
            <a:avLst>
              <a:gd name="adj1" fmla="val 36071"/>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Objetivos Específicos </a:t>
            </a:r>
          </a:p>
          <a:p>
            <a:pPr algn="ctr"/>
            <a:endParaRPr lang="es-CO" dirty="0"/>
          </a:p>
          <a:p>
            <a:pPr marL="285750" indent="-285750" algn="ctr">
              <a:buFont typeface="Arial" panose="020B0604020202020204" pitchFamily="34" charset="0"/>
              <a:buChar char="•"/>
            </a:pPr>
            <a:r>
              <a:rPr lang="es-ES" dirty="0"/>
              <a:t>Estructurar de manera eficiente las actividades y procesos llevados a cabo dentro de la empresa Totality Services S.A.S conforme la norma ISO 9001:2015.</a:t>
            </a:r>
            <a:endParaRPr lang="es-CO" dirty="0"/>
          </a:p>
          <a:p>
            <a:pPr algn="ctr"/>
            <a:endParaRPr lang="es-CO" dirty="0"/>
          </a:p>
        </p:txBody>
      </p:sp>
      <p:sp>
        <p:nvSpPr>
          <p:cNvPr id="5" name="Rectángulo: esquinas diagonales redondeadas 4">
            <a:extLst>
              <a:ext uri="{FF2B5EF4-FFF2-40B4-BE49-F238E27FC236}">
                <a16:creationId xmlns:a16="http://schemas.microsoft.com/office/drawing/2014/main" id="{1110E90D-FA40-41D7-BED1-890EE1640F7B}"/>
              </a:ext>
            </a:extLst>
          </p:cNvPr>
          <p:cNvSpPr/>
          <p:nvPr/>
        </p:nvSpPr>
        <p:spPr>
          <a:xfrm>
            <a:off x="971600" y="3933056"/>
            <a:ext cx="4248472" cy="2304256"/>
          </a:xfrm>
          <a:prstGeom prst="round2DiagRect">
            <a:avLst>
              <a:gd name="adj1" fmla="val 36071"/>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Objetivos Específicos </a:t>
            </a:r>
          </a:p>
          <a:p>
            <a:pPr algn="ctr"/>
            <a:endParaRPr lang="es-CO" dirty="0"/>
          </a:p>
          <a:p>
            <a:pPr marL="285750" indent="-285750" algn="ctr">
              <a:buFont typeface="Arial" panose="020B0604020202020204" pitchFamily="34" charset="0"/>
              <a:buChar char="•"/>
            </a:pPr>
            <a:r>
              <a:rPr lang="es-ES" dirty="0"/>
              <a:t>Realizar un diagnóstico organizacional para la aplicación de la norma ISO 9001 de 2015.</a:t>
            </a:r>
            <a:endParaRPr lang="es-CO" dirty="0"/>
          </a:p>
          <a:p>
            <a:pPr marL="285750" indent="-285750" algn="ctr">
              <a:buFont typeface="Arial" panose="020B0604020202020204" pitchFamily="34" charset="0"/>
              <a:buChar char="•"/>
            </a:pPr>
            <a:endParaRPr lang="es-CO" dirty="0"/>
          </a:p>
        </p:txBody>
      </p:sp>
      <p:sp>
        <p:nvSpPr>
          <p:cNvPr id="6" name="Rectángulo: esquinas diagonales redondeadas 5">
            <a:extLst>
              <a:ext uri="{FF2B5EF4-FFF2-40B4-BE49-F238E27FC236}">
                <a16:creationId xmlns:a16="http://schemas.microsoft.com/office/drawing/2014/main" id="{3B34B7BC-C76B-4D64-AEE4-8C04767FE15C}"/>
              </a:ext>
            </a:extLst>
          </p:cNvPr>
          <p:cNvSpPr/>
          <p:nvPr/>
        </p:nvSpPr>
        <p:spPr>
          <a:xfrm>
            <a:off x="5760132" y="2348880"/>
            <a:ext cx="3132348" cy="3096344"/>
          </a:xfrm>
          <a:prstGeom prst="round2DiagRect">
            <a:avLst>
              <a:gd name="adj1" fmla="val 36071"/>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Objetivos Específicos </a:t>
            </a:r>
          </a:p>
          <a:p>
            <a:pPr algn="ctr"/>
            <a:endParaRPr lang="es-CO" dirty="0"/>
          </a:p>
          <a:p>
            <a:pPr marL="285750" indent="-285750" algn="ctr">
              <a:buFont typeface="Arial" panose="020B0604020202020204" pitchFamily="34" charset="0"/>
              <a:buChar char="•"/>
            </a:pPr>
            <a:r>
              <a:rPr lang="es-ES" dirty="0"/>
              <a:t>Proponer medidas de mejoramiento para garantizar el cumplimiento de los requisitos de la norma ISO 9001 de 2015.</a:t>
            </a:r>
            <a:endParaRPr lang="es-CO" dirty="0"/>
          </a:p>
          <a:p>
            <a:pPr marL="285750" indent="-285750" algn="ctr">
              <a:buFont typeface="Arial" panose="020B0604020202020204" pitchFamily="34" charset="0"/>
              <a:buChar char="•"/>
            </a:pPr>
            <a:endParaRPr lang="es-CO" dirty="0"/>
          </a:p>
        </p:txBody>
      </p:sp>
    </p:spTree>
    <p:extLst>
      <p:ext uri="{BB962C8B-B14F-4D97-AF65-F5344CB8AC3E}">
        <p14:creationId xmlns:p14="http://schemas.microsoft.com/office/powerpoint/2010/main" val="895830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DELIMITACIÓN DEL PROBLEMA</a:t>
            </a:r>
          </a:p>
        </p:txBody>
      </p:sp>
      <p:pic>
        <p:nvPicPr>
          <p:cNvPr id="3" name="Marcador de contenido 9">
            <a:extLst>
              <a:ext uri="{FF2B5EF4-FFF2-40B4-BE49-F238E27FC236}">
                <a16:creationId xmlns:a16="http://schemas.microsoft.com/office/drawing/2014/main" id="{CB94362A-9DFF-475D-A717-822B88931255}"/>
              </a:ext>
            </a:extLst>
          </p:cNvPr>
          <p:cNvPicPr>
            <a:picLocks/>
          </p:cNvPicPr>
          <p:nvPr/>
        </p:nvPicPr>
        <p:blipFill>
          <a:blip r:embed="rId2"/>
          <a:stretch>
            <a:fillRect/>
          </a:stretch>
        </p:blipFill>
        <p:spPr>
          <a:xfrm>
            <a:off x="789856" y="3140968"/>
            <a:ext cx="3276600" cy="2206430"/>
          </a:xfrm>
          <a:prstGeom prst="rect">
            <a:avLst/>
          </a:prstGeom>
        </p:spPr>
      </p:pic>
      <p:pic>
        <p:nvPicPr>
          <p:cNvPr id="4" name="Imagen 3">
            <a:extLst>
              <a:ext uri="{FF2B5EF4-FFF2-40B4-BE49-F238E27FC236}">
                <a16:creationId xmlns:a16="http://schemas.microsoft.com/office/drawing/2014/main" id="{08CC9018-B156-42D2-BC61-0FEBBA79FA5E}"/>
              </a:ext>
            </a:extLst>
          </p:cNvPr>
          <p:cNvPicPr/>
          <p:nvPr/>
        </p:nvPicPr>
        <p:blipFill>
          <a:blip r:embed="rId3"/>
          <a:stretch>
            <a:fillRect/>
          </a:stretch>
        </p:blipFill>
        <p:spPr>
          <a:xfrm>
            <a:off x="5077544" y="3140967"/>
            <a:ext cx="3276600" cy="2206431"/>
          </a:xfrm>
          <a:prstGeom prst="rect">
            <a:avLst/>
          </a:prstGeom>
        </p:spPr>
      </p:pic>
      <p:pic>
        <p:nvPicPr>
          <p:cNvPr id="3074" name="Picture 2" descr="Resultado de imagen para reloj">
            <a:extLst>
              <a:ext uri="{FF2B5EF4-FFF2-40B4-BE49-F238E27FC236}">
                <a16:creationId xmlns:a16="http://schemas.microsoft.com/office/drawing/2014/main" id="{D3872115-E102-41DD-AA8D-A327D5A2E9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3346" y="1261255"/>
            <a:ext cx="1905000" cy="15035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Resultado de imagen para totality services">
            <a:extLst>
              <a:ext uri="{FF2B5EF4-FFF2-40B4-BE49-F238E27FC236}">
                <a16:creationId xmlns:a16="http://schemas.microsoft.com/office/drawing/2014/main" id="{3AD123A5-E996-4C6F-8E39-8E658764A05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7" name="Imagen 6">
            <a:extLst>
              <a:ext uri="{FF2B5EF4-FFF2-40B4-BE49-F238E27FC236}">
                <a16:creationId xmlns:a16="http://schemas.microsoft.com/office/drawing/2014/main" id="{E5A65CFA-9143-4BC9-B06C-244BB7F1FA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5656" y="1268760"/>
            <a:ext cx="1905000" cy="1496032"/>
          </a:xfrm>
          <a:prstGeom prst="rect">
            <a:avLst/>
          </a:prstGeom>
        </p:spPr>
      </p:pic>
    </p:spTree>
    <p:extLst>
      <p:ext uri="{BB962C8B-B14F-4D97-AF65-F5344CB8AC3E}">
        <p14:creationId xmlns:p14="http://schemas.microsoft.com/office/powerpoint/2010/main" val="1088936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Rectángulo">
            <a:extLst>
              <a:ext uri="{FF2B5EF4-FFF2-40B4-BE49-F238E27FC236}">
                <a16:creationId xmlns:a16="http://schemas.microsoft.com/office/drawing/2014/main" id="{1B07EB54-E5EC-42A4-9629-0AD598DC067C}"/>
              </a:ext>
            </a:extLst>
          </p:cNvPr>
          <p:cNvSpPr/>
          <p:nvPr/>
        </p:nvSpPr>
        <p:spPr>
          <a:xfrm>
            <a:off x="1259632" y="0"/>
            <a:ext cx="6624736" cy="646331"/>
          </a:xfrm>
          <a:prstGeom prst="rect">
            <a:avLst/>
          </a:prstGeom>
        </p:spPr>
        <p:txBody>
          <a:bodyPr wrap="square">
            <a:spAutoFit/>
          </a:bodyPr>
          <a:lstStyle/>
          <a:p>
            <a:pPr algn="ctr"/>
            <a:r>
              <a:rPr lang="es-CO" sz="3600" dirty="0"/>
              <a:t>MARCO TEORICO</a:t>
            </a:r>
          </a:p>
        </p:txBody>
      </p:sp>
      <p:graphicFrame>
        <p:nvGraphicFramePr>
          <p:cNvPr id="4" name="Diagrama 3">
            <a:extLst>
              <a:ext uri="{FF2B5EF4-FFF2-40B4-BE49-F238E27FC236}">
                <a16:creationId xmlns:a16="http://schemas.microsoft.com/office/drawing/2014/main" id="{611B4FB1-0CBB-4A7C-9478-02D1BA9046DC}"/>
              </a:ext>
            </a:extLst>
          </p:cNvPr>
          <p:cNvGraphicFramePr/>
          <p:nvPr>
            <p:extLst>
              <p:ext uri="{D42A27DB-BD31-4B8C-83A1-F6EECF244321}">
                <p14:modId xmlns:p14="http://schemas.microsoft.com/office/powerpoint/2010/main" val="172212611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5919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644AFB5-C238-40E2-B0F9-FE46A4161BC3}"/>
              </a:ext>
            </a:extLst>
          </p:cNvPr>
          <p:cNvSpPr/>
          <p:nvPr/>
        </p:nvSpPr>
        <p:spPr>
          <a:xfrm>
            <a:off x="1259632" y="0"/>
            <a:ext cx="6624736" cy="646331"/>
          </a:xfrm>
          <a:prstGeom prst="rect">
            <a:avLst/>
          </a:prstGeom>
        </p:spPr>
        <p:txBody>
          <a:bodyPr wrap="square">
            <a:spAutoFit/>
          </a:bodyPr>
          <a:lstStyle/>
          <a:p>
            <a:pPr algn="ctr"/>
            <a:r>
              <a:rPr lang="es-CO" sz="3600" dirty="0"/>
              <a:t>METODOLOGIA</a:t>
            </a:r>
          </a:p>
        </p:txBody>
      </p:sp>
      <p:graphicFrame>
        <p:nvGraphicFramePr>
          <p:cNvPr id="4" name="Diagrama 3">
            <a:extLst>
              <a:ext uri="{FF2B5EF4-FFF2-40B4-BE49-F238E27FC236}">
                <a16:creationId xmlns:a16="http://schemas.microsoft.com/office/drawing/2014/main" id="{55E5E4D0-B704-451A-8E98-1196F18D005D}"/>
              </a:ext>
            </a:extLst>
          </p:cNvPr>
          <p:cNvGraphicFramePr/>
          <p:nvPr>
            <p:extLst>
              <p:ext uri="{D42A27DB-BD31-4B8C-83A1-F6EECF244321}">
                <p14:modId xmlns:p14="http://schemas.microsoft.com/office/powerpoint/2010/main" val="3171862278"/>
              </p:ext>
            </p:extLst>
          </p:nvPr>
        </p:nvGraphicFramePr>
        <p:xfrm>
          <a:off x="1524000" y="8367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060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27D5E9F-ACB9-4668-97EA-B6034FD6C7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TM03457496[[fn=Parallax]]</Template>
  <TotalTime>699</TotalTime>
  <Words>2195</Words>
  <Application>Microsoft Office PowerPoint</Application>
  <PresentationFormat>Presentación en pantalla (4:3)</PresentationFormat>
  <Paragraphs>406</Paragraphs>
  <Slides>35</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Arial</vt:lpstr>
      <vt:lpstr>Calibri</vt:lpstr>
      <vt:lpstr>Corbel</vt:lpstr>
      <vt:lpstr>Parallax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DESCRIPCIÓN DE LA EMPRESA TOTALITY SERVICES S.A.S</vt:lpstr>
      <vt:lpstr>DESCRIPCIÓN DE LA EMPRESA TOTALITY SERVICES S.A.S</vt:lpstr>
      <vt:lpstr>DESCRIPCIÓN DE LA EMPRESA TOTALITY SERVICES S.A.S</vt:lpstr>
      <vt:lpstr>DESCRIPCIÓN DE LA EMPRESA TOTALITY SERVICES S.A.S</vt:lpstr>
      <vt:lpstr>DESCRIPCIÓN DE LA EMPRESA TOTALITY SERVICES S.A.S</vt:lpstr>
      <vt:lpstr>DESCRIPCIÓN DE LA EMPRESA TOTALITY SERVICES S.A.S</vt:lpstr>
      <vt:lpstr>DIAGNOSTICO</vt:lpstr>
      <vt:lpstr>DIAGNOSTICO</vt:lpstr>
      <vt:lpstr>DIAGNOSTICO</vt:lpstr>
      <vt:lpstr>DIAGNOSTICO</vt:lpstr>
      <vt:lpstr>DIAGNOSTICO</vt:lpstr>
      <vt:lpstr>ESTRATEGIA</vt:lpstr>
      <vt:lpstr>ESTRATEGIA</vt:lpstr>
      <vt:lpstr>ESTRATEGIA</vt:lpstr>
      <vt:lpstr>ESTRATEGIA</vt:lpstr>
      <vt:lpstr>ESTRATEGIA</vt:lpstr>
      <vt:lpstr>ESTRATEGIA</vt:lpstr>
      <vt:lpstr>CONCLUSIONES Y RECOMENDACIONES </vt:lpstr>
      <vt:lpstr>CONCLUSIONES Y RECOMENDACIONES </vt:lpstr>
      <vt:lpstr>Referencias y bibliografía</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FACAROA</dc:creator>
  <cp:keywords/>
  <cp:lastModifiedBy>FACAROA</cp:lastModifiedBy>
  <cp:revision>70</cp:revision>
  <dcterms:created xsi:type="dcterms:W3CDTF">2018-10-31T23:16:51Z</dcterms:created>
  <dcterms:modified xsi:type="dcterms:W3CDTF">2018-11-01T18:11:59Z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TC019004799991</vt:lpwstr>
  </property>
</Properties>
</file>